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8"/>
  </p:notesMasterIdLst>
  <p:sldIdLst>
    <p:sldId id="256" r:id="rId2"/>
    <p:sldId id="259" r:id="rId3"/>
    <p:sldId id="257" r:id="rId4"/>
    <p:sldId id="258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75" r:id="rId14"/>
    <p:sldId id="260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1" r:id="rId23"/>
    <p:sldId id="261" r:id="rId24"/>
    <p:sldId id="294" r:id="rId25"/>
    <p:sldId id="293" r:id="rId26"/>
    <p:sldId id="354" r:id="rId27"/>
    <p:sldId id="355" r:id="rId28"/>
    <p:sldId id="356" r:id="rId29"/>
    <p:sldId id="359" r:id="rId30"/>
    <p:sldId id="358" r:id="rId31"/>
    <p:sldId id="360" r:id="rId32"/>
    <p:sldId id="361" r:id="rId33"/>
    <p:sldId id="364" r:id="rId34"/>
    <p:sldId id="365" r:id="rId35"/>
    <p:sldId id="362" r:id="rId36"/>
    <p:sldId id="363" r:id="rId37"/>
    <p:sldId id="366" r:id="rId38"/>
    <p:sldId id="367" r:id="rId39"/>
    <p:sldId id="368" r:id="rId40"/>
    <p:sldId id="375" r:id="rId41"/>
    <p:sldId id="369" r:id="rId42"/>
    <p:sldId id="376" r:id="rId43"/>
    <p:sldId id="377" r:id="rId44"/>
    <p:sldId id="378" r:id="rId45"/>
    <p:sldId id="371" r:id="rId46"/>
    <p:sldId id="372" r:id="rId47"/>
    <p:sldId id="373" r:id="rId48"/>
    <p:sldId id="379" r:id="rId49"/>
    <p:sldId id="374" r:id="rId50"/>
    <p:sldId id="383" r:id="rId51"/>
    <p:sldId id="381" r:id="rId52"/>
    <p:sldId id="384" r:id="rId53"/>
    <p:sldId id="262" r:id="rId54"/>
    <p:sldId id="263" r:id="rId55"/>
    <p:sldId id="264" r:id="rId56"/>
    <p:sldId id="265" r:id="rId57"/>
    <p:sldId id="267" r:id="rId58"/>
    <p:sldId id="385" r:id="rId59"/>
    <p:sldId id="266" r:id="rId60"/>
    <p:sldId id="386" r:id="rId61"/>
    <p:sldId id="323" r:id="rId62"/>
    <p:sldId id="316" r:id="rId63"/>
    <p:sldId id="319" r:id="rId64"/>
    <p:sldId id="317" r:id="rId65"/>
    <p:sldId id="318" r:id="rId66"/>
    <p:sldId id="387" r:id="rId67"/>
    <p:sldId id="321" r:id="rId68"/>
    <p:sldId id="322" r:id="rId69"/>
    <p:sldId id="320" r:id="rId70"/>
    <p:sldId id="328" r:id="rId71"/>
    <p:sldId id="269" r:id="rId72"/>
    <p:sldId id="268" r:id="rId73"/>
    <p:sldId id="271" r:id="rId74"/>
    <p:sldId id="388" r:id="rId75"/>
    <p:sldId id="389" r:id="rId76"/>
    <p:sldId id="390" r:id="rId77"/>
    <p:sldId id="391" r:id="rId78"/>
    <p:sldId id="392" r:id="rId79"/>
    <p:sldId id="393" r:id="rId80"/>
    <p:sldId id="394" r:id="rId81"/>
    <p:sldId id="395" r:id="rId82"/>
    <p:sldId id="396" r:id="rId83"/>
    <p:sldId id="397" r:id="rId84"/>
    <p:sldId id="398" r:id="rId85"/>
    <p:sldId id="399" r:id="rId86"/>
    <p:sldId id="400" r:id="rId87"/>
    <p:sldId id="270" r:id="rId88"/>
    <p:sldId id="401" r:id="rId89"/>
    <p:sldId id="272" r:id="rId90"/>
    <p:sldId id="402" r:id="rId91"/>
    <p:sldId id="403" r:id="rId92"/>
    <p:sldId id="404" r:id="rId93"/>
    <p:sldId id="405" r:id="rId94"/>
    <p:sldId id="276" r:id="rId95"/>
    <p:sldId id="273" r:id="rId96"/>
    <p:sldId id="274" r:id="rId97"/>
  </p:sldIdLst>
  <p:sldSz cx="12192000" cy="6858000"/>
  <p:notesSz cx="6858000" cy="9144000"/>
  <p:embeddedFontLst>
    <p:embeddedFont>
      <p:font typeface="Menlo" charset="0"/>
      <p:regular r:id="rId99"/>
    </p:embeddedFont>
    <p:embeddedFont>
      <p:font typeface="Calibri Light" pitchFamily="34" charset="0"/>
      <p:regular r:id="rId100"/>
      <p:italic r:id="rId101"/>
    </p:embeddedFont>
    <p:embeddedFont>
      <p:font typeface="Calibri" pitchFamily="34" charset="0"/>
      <p:regular r:id="rId102"/>
      <p:bold r:id="rId103"/>
      <p:italic r:id="rId104"/>
      <p:boldItalic r:id="rId10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13DFD-3B55-4A90-B38C-60752F0AB917}" v="366" dt="2020-09-06T22:00:58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51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4.fntdata"/><Relationship Id="rId115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5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03013DFD-3B55-4A90-B38C-60752F0AB917}"/>
    <pc:docChg chg="undo redo custSel addSld delSld modSld sldOrd">
      <pc:chgData name="Михаил Попов" userId="1ff28dec684c2c56" providerId="LiveId" clId="{03013DFD-3B55-4A90-B38C-60752F0AB917}" dt="2020-09-06T22:00:58.302" v="5348" actId="207"/>
      <pc:docMkLst>
        <pc:docMk/>
      </pc:docMkLst>
      <pc:sldChg chg="addSp modSp new mod">
        <pc:chgData name="Михаил Попов" userId="1ff28dec684c2c56" providerId="LiveId" clId="{03013DFD-3B55-4A90-B38C-60752F0AB917}" dt="2020-09-05T16:04:38.119" v="349" actId="20577"/>
        <pc:sldMkLst>
          <pc:docMk/>
          <pc:sldMk cId="1465170759" sldId="256"/>
        </pc:sldMkLst>
        <pc:spChg chg="mod">
          <ac:chgData name="Михаил Попов" userId="1ff28dec684c2c56" providerId="LiveId" clId="{03013DFD-3B55-4A90-B38C-60752F0AB917}" dt="2020-09-05T16:04:38.119" v="349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03013DFD-3B55-4A90-B38C-60752F0AB917}" dt="2020-09-05T16:03:16.997" v="272" actId="1076"/>
          <ac:spMkLst>
            <pc:docMk/>
            <pc:sldMk cId="1465170759" sldId="256"/>
            <ac:spMk id="3" creationId="{A377C2DA-5A58-4D5E-8AA8-AE385604BAC6}"/>
          </ac:spMkLst>
        </pc:spChg>
        <pc:spChg chg="add mod">
          <ac:chgData name="Михаил Попов" userId="1ff28dec684c2c56" providerId="LiveId" clId="{03013DFD-3B55-4A90-B38C-60752F0AB917}" dt="2020-09-05T15:57:21.896" v="54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new mod modAnim">
        <pc:chgData name="Михаил Попов" userId="1ff28dec684c2c56" providerId="LiveId" clId="{03013DFD-3B55-4A90-B38C-60752F0AB917}" dt="2020-09-06T19:02:50.739" v="5265" actId="20577"/>
        <pc:sldMkLst>
          <pc:docMk/>
          <pc:sldMk cId="2884055356" sldId="257"/>
        </pc:sldMkLst>
        <pc:spChg chg="mod">
          <ac:chgData name="Михаил Попов" userId="1ff28dec684c2c56" providerId="LiveId" clId="{03013DFD-3B55-4A90-B38C-60752F0AB917}" dt="2020-09-05T16:03:42.623" v="298" actId="20577"/>
          <ac:spMkLst>
            <pc:docMk/>
            <pc:sldMk cId="2884055356" sldId="257"/>
            <ac:spMk id="2" creationId="{540DA4F7-DAF2-417F-B5C1-57CEC4065B99}"/>
          </ac:spMkLst>
        </pc:spChg>
        <pc:spChg chg="mod">
          <ac:chgData name="Михаил Попов" userId="1ff28dec684c2c56" providerId="LiveId" clId="{03013DFD-3B55-4A90-B38C-60752F0AB917}" dt="2020-09-06T19:02:50.739" v="5265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modSp new mod modAnim">
        <pc:chgData name="Михаил Попов" userId="1ff28dec684c2c56" providerId="LiveId" clId="{03013DFD-3B55-4A90-B38C-60752F0AB917}" dt="2020-09-05T18:27:41.615" v="2870" actId="20577"/>
        <pc:sldMkLst>
          <pc:docMk/>
          <pc:sldMk cId="3672788101" sldId="258"/>
        </pc:sldMkLst>
        <pc:spChg chg="mod">
          <ac:chgData name="Михаил Попов" userId="1ff28dec684c2c56" providerId="LiveId" clId="{03013DFD-3B55-4A90-B38C-60752F0AB917}" dt="2020-09-05T17:15:34.902" v="1763" actId="20577"/>
          <ac:spMkLst>
            <pc:docMk/>
            <pc:sldMk cId="3672788101" sldId="258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8:27:41.615" v="2870" actId="20577"/>
          <ac:spMkLst>
            <pc:docMk/>
            <pc:sldMk cId="3672788101" sldId="25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9" creationId="{06433154-322B-4C04-8228-A60C9D667048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11" creationId="{76D5269B-AEDA-4C5E-8948-81EFB4E127BE}"/>
          </ac:spMkLst>
        </pc:spChg>
        <pc:grpChg chg="add mod">
          <ac:chgData name="Михаил Попов" userId="1ff28dec684c2c56" providerId="LiveId" clId="{03013DFD-3B55-4A90-B38C-60752F0AB917}" dt="2020-09-05T17:32:26.708" v="2201" actId="164"/>
          <ac:grpSpMkLst>
            <pc:docMk/>
            <pc:sldMk cId="3672788101" sldId="258"/>
            <ac:grpSpMk id="23" creationId="{6E686ACD-FB4F-413E-8E36-AB9B4D0962AE}"/>
          </ac:grpSpMkLst>
        </pc:grpChg>
        <pc:picChg chg="add mod">
          <ac:chgData name="Михаил Попов" userId="1ff28dec684c2c56" providerId="LiveId" clId="{03013DFD-3B55-4A90-B38C-60752F0AB917}" dt="2020-09-05T17:26:47.369" v="2090" actId="1076"/>
          <ac:picMkLst>
            <pc:docMk/>
            <pc:sldMk cId="3672788101" sldId="258"/>
            <ac:picMk id="6" creationId="{2A4B18BC-A514-4590-BFA7-2C256CF229DB}"/>
          </ac:picMkLst>
        </pc:picChg>
        <pc:picChg chg="add mod modCrop">
          <ac:chgData name="Михаил Попов" userId="1ff28dec684c2c56" providerId="LiveId" clId="{03013DFD-3B55-4A90-B38C-60752F0AB917}" dt="2020-09-05T17:32:26.708" v="2201" actId="164"/>
          <ac:picMkLst>
            <pc:docMk/>
            <pc:sldMk cId="3672788101" sldId="258"/>
            <ac:picMk id="8" creationId="{25B60BC9-34DA-443A-9A58-8EF04CC41484}"/>
          </ac:picMkLst>
        </pc:picChg>
        <pc:picChg chg="add mod">
          <ac:chgData name="Михаил Попов" userId="1ff28dec684c2c56" providerId="LiveId" clId="{03013DFD-3B55-4A90-B38C-60752F0AB917}" dt="2020-09-05T17:34:55.649" v="2205" actId="1076"/>
          <ac:picMkLst>
            <pc:docMk/>
            <pc:sldMk cId="3672788101" sldId="258"/>
            <ac:picMk id="25" creationId="{53EF37E7-7129-484C-B9D2-3E1C335C631F}"/>
          </ac:picMkLst>
        </pc:pic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3" creationId="{5155172F-42BE-4B15-9964-D58E4FC37D89}"/>
          </ac:cxnSpMkLst>
        </pc:cxn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4" creationId="{EBA4B821-5BD2-4ABD-8D48-B319095BFE8D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7" creationId="{C3A0E825-23F8-4E50-A152-BF97D97254B7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20" creationId="{E4057F55-2DD0-4C21-850B-B7F61886E516}"/>
          </ac:cxnSpMkLst>
        </pc:cxnChg>
      </pc:sldChg>
      <pc:sldChg chg="addSp delSp modSp add mod ord">
        <pc:chgData name="Михаил Попов" userId="1ff28dec684c2c56" providerId="LiveId" clId="{03013DFD-3B55-4A90-B38C-60752F0AB917}" dt="2020-09-05T18:14:10.530" v="2517" actId="478"/>
        <pc:sldMkLst>
          <pc:docMk/>
          <pc:sldMk cId="3164201559" sldId="259"/>
        </pc:sldMkLst>
        <pc:spChg chg="del mod">
          <ac:chgData name="Михаил Попов" userId="1ff28dec684c2c56" providerId="LiveId" clId="{03013DFD-3B55-4A90-B38C-60752F0AB917}" dt="2020-09-05T17:47:33.039" v="2277" actId="478"/>
          <ac:spMkLst>
            <pc:docMk/>
            <pc:sldMk cId="3164201559" sldId="259"/>
            <ac:spMk id="2" creationId="{A8E2A108-8F22-48F7-817E-3B2522E74052}"/>
          </ac:spMkLst>
        </pc:spChg>
        <pc:spChg chg="del mod">
          <ac:chgData name="Михаил Попов" userId="1ff28dec684c2c56" providerId="LiveId" clId="{03013DFD-3B55-4A90-B38C-60752F0AB917}" dt="2020-09-05T17:44:01.941" v="2244" actId="478"/>
          <ac:spMkLst>
            <pc:docMk/>
            <pc:sldMk cId="3164201559" sldId="259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7:47:35.301" v="2278" actId="478"/>
          <ac:spMkLst>
            <pc:docMk/>
            <pc:sldMk cId="3164201559" sldId="259"/>
            <ac:spMk id="10" creationId="{4E866F31-5AB1-41AC-A27F-A24EFA11479C}"/>
          </ac:spMkLst>
        </pc:spChg>
        <pc:spChg chg="add mod">
          <ac:chgData name="Михаил Попов" userId="1ff28dec684c2c56" providerId="LiveId" clId="{03013DFD-3B55-4A90-B38C-60752F0AB917}" dt="2020-09-05T18:13:51.546" v="2515" actId="1076"/>
          <ac:spMkLst>
            <pc:docMk/>
            <pc:sldMk cId="3164201559" sldId="259"/>
            <ac:spMk id="12" creationId="{15BBB754-753B-42F0-AFEE-A410617A4A3C}"/>
          </ac:spMkLst>
        </pc:spChg>
        <pc:spChg chg="add mod">
          <ac:chgData name="Михаил Попов" userId="1ff28dec684c2c56" providerId="LiveId" clId="{03013DFD-3B55-4A90-B38C-60752F0AB917}" dt="2020-09-05T18:14:08.372" v="2516" actId="1076"/>
          <ac:spMkLst>
            <pc:docMk/>
            <pc:sldMk cId="3164201559" sldId="259"/>
            <ac:spMk id="13" creationId="{2F41B90F-F775-44B0-83BA-74364677915C}"/>
          </ac:spMkLst>
        </pc:spChg>
        <pc:spChg chg="add del mod">
          <ac:chgData name="Михаил Попов" userId="1ff28dec684c2c56" providerId="LiveId" clId="{03013DFD-3B55-4A90-B38C-60752F0AB917}" dt="2020-09-05T18:14:10.530" v="2517" actId="478"/>
          <ac:spMkLst>
            <pc:docMk/>
            <pc:sldMk cId="3164201559" sldId="259"/>
            <ac:spMk id="15" creationId="{CB85D464-86AC-480D-ACC9-8637608511EB}"/>
          </ac:spMkLst>
        </pc:spChg>
        <pc:picChg chg="add del mod modCrop">
          <ac:chgData name="Михаил Попов" userId="1ff28dec684c2c56" providerId="LiveId" clId="{03013DFD-3B55-4A90-B38C-60752F0AB917}" dt="2020-09-05T17:46:40.740" v="2266" actId="478"/>
          <ac:picMkLst>
            <pc:docMk/>
            <pc:sldMk cId="3164201559" sldId="259"/>
            <ac:picMk id="6" creationId="{7BB6BF1E-EC1E-4DF7-9A0D-E9E53BCA44C9}"/>
          </ac:picMkLst>
        </pc:picChg>
        <pc:picChg chg="add mod modCrop">
          <ac:chgData name="Михаил Попов" userId="1ff28dec684c2c56" providerId="LiveId" clId="{03013DFD-3B55-4A90-B38C-60752F0AB917}" dt="2020-09-05T18:14:08.372" v="2516" actId="1076"/>
          <ac:picMkLst>
            <pc:docMk/>
            <pc:sldMk cId="3164201559" sldId="259"/>
            <ac:picMk id="8" creationId="{5B48BE35-AA14-4FF5-887B-7F66EB2CF385}"/>
          </ac:picMkLst>
        </pc:picChg>
        <pc:picChg chg="add mod">
          <ac:chgData name="Михаил Попов" userId="1ff28dec684c2c56" providerId="LiveId" clId="{03013DFD-3B55-4A90-B38C-60752F0AB917}" dt="2020-09-05T18:13:51.546" v="2515" actId="1076"/>
          <ac:picMkLst>
            <pc:docMk/>
            <pc:sldMk cId="3164201559" sldId="259"/>
            <ac:picMk id="14" creationId="{D59FBCD2-1CDE-47DF-B0FC-FB26E92D4793}"/>
          </ac:picMkLst>
        </pc:picChg>
        <pc:picChg chg="add del mod">
          <ac:chgData name="Михаил Попов" userId="1ff28dec684c2c56" providerId="LiveId" clId="{03013DFD-3B55-4A90-B38C-60752F0AB917}" dt="2020-09-05T17:52:23.891" v="2453" actId="478"/>
          <ac:picMkLst>
            <pc:docMk/>
            <pc:sldMk cId="3164201559" sldId="259"/>
            <ac:picMk id="1026" creationId="{1B38C42B-B0F7-429B-A2D8-3CD375A66755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18:54:18.780" v="2898"/>
        <pc:sldMkLst>
          <pc:docMk/>
          <pc:sldMk cId="1783513463" sldId="260"/>
        </pc:sldMkLst>
        <pc:spChg chg="del mod">
          <ac:chgData name="Михаил Попов" userId="1ff28dec684c2c56" providerId="LiveId" clId="{03013DFD-3B55-4A90-B38C-60752F0AB917}" dt="2020-09-05T18:52:13.742" v="2896" actId="478"/>
          <ac:spMkLst>
            <pc:docMk/>
            <pc:sldMk cId="1783513463" sldId="26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9:14.139" v="2892" actId="478"/>
          <ac:spMkLst>
            <pc:docMk/>
            <pc:sldMk cId="1783513463" sldId="260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8:52:15.547" v="2897" actId="478"/>
          <ac:spMkLst>
            <pc:docMk/>
            <pc:sldMk cId="1783513463" sldId="260"/>
            <ac:spMk id="11" creationId="{DF080501-F2E3-451A-A1FA-70A7CE6599C0}"/>
          </ac:spMkLst>
        </pc:sp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5" creationId="{09F4B94B-F3DA-48BB-94A0-42E4DD77498D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6" creationId="{23D88561-C616-488F-BDE0-8B09305B3CB6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7" creationId="{3684A101-39AF-4A37-894E-42F53BE35F64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8" creationId="{1C07601B-1F5C-45DE-8406-1978E5A1F039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9" creationId="{CBF76E17-E902-435C-8DDD-57BFAE630B6B}"/>
          </ac:picMkLst>
        </pc:picChg>
      </pc:sldChg>
      <pc:sldChg chg="addSp delSp modSp add mod">
        <pc:chgData name="Михаил Попов" userId="1ff28dec684c2c56" providerId="LiveId" clId="{03013DFD-3B55-4A90-B38C-60752F0AB917}" dt="2020-09-05T20:45:38.857" v="3000" actId="1076"/>
        <pc:sldMkLst>
          <pc:docMk/>
          <pc:sldMk cId="3007110539" sldId="261"/>
        </pc:sldMkLst>
        <pc:spChg chg="del mod">
          <ac:chgData name="Михаил Попов" userId="1ff28dec684c2c56" providerId="LiveId" clId="{03013DFD-3B55-4A90-B38C-60752F0AB917}" dt="2020-09-05T20:45:20.192" v="2997" actId="478"/>
          <ac:spMkLst>
            <pc:docMk/>
            <pc:sldMk cId="3007110539" sldId="26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20:41:46.367" v="2989" actId="478"/>
          <ac:spMkLst>
            <pc:docMk/>
            <pc:sldMk cId="3007110539" sldId="261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20:45:22.149" v="2998" actId="478"/>
          <ac:spMkLst>
            <pc:docMk/>
            <pc:sldMk cId="3007110539" sldId="261"/>
            <ac:spMk id="8" creationId="{D9623DF8-670D-44CD-AA8A-51082811CDC0}"/>
          </ac:spMkLst>
        </pc:spChg>
        <pc:picChg chg="add mod">
          <ac:chgData name="Михаил Попов" userId="1ff28dec684c2c56" providerId="LiveId" clId="{03013DFD-3B55-4A90-B38C-60752F0AB917}" dt="2020-09-05T20:45:38.857" v="3000" actId="1076"/>
          <ac:picMkLst>
            <pc:docMk/>
            <pc:sldMk cId="3007110539" sldId="261"/>
            <ac:picMk id="6" creationId="{A4DBC45E-7C9D-4FE7-96DA-B244C00F2EB9}"/>
          </ac:picMkLst>
        </pc:picChg>
      </pc:sldChg>
      <pc:sldChg chg="modSp add mod">
        <pc:chgData name="Михаил Попов" userId="1ff28dec684c2c56" providerId="LiveId" clId="{03013DFD-3B55-4A90-B38C-60752F0AB917}" dt="2020-09-05T16:32:29.537" v="820" actId="207"/>
        <pc:sldMkLst>
          <pc:docMk/>
          <pc:sldMk cId="4183793785" sldId="262"/>
        </pc:sldMkLst>
        <pc:spChg chg="mod">
          <ac:chgData name="Михаил Попов" userId="1ff28dec684c2c56" providerId="LiveId" clId="{03013DFD-3B55-4A90-B38C-60752F0AB917}" dt="2020-09-05T16:32:29.537" v="820" actId="207"/>
          <ac:spMkLst>
            <pc:docMk/>
            <pc:sldMk cId="4183793785" sldId="262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33:59.021" v="827" actId="400"/>
        <pc:sldMkLst>
          <pc:docMk/>
          <pc:sldMk cId="2848621229" sldId="263"/>
        </pc:sldMkLst>
        <pc:spChg chg="mod">
          <ac:chgData name="Михаил Попов" userId="1ff28dec684c2c56" providerId="LiveId" clId="{03013DFD-3B55-4A90-B38C-60752F0AB917}" dt="2020-09-05T16:33:59.021" v="827" actId="400"/>
          <ac:spMkLst>
            <pc:docMk/>
            <pc:sldMk cId="2848621229" sldId="263"/>
            <ac:spMk id="3" creationId="{8D015983-E51E-4C19-99CA-547E786547A0}"/>
          </ac:spMkLst>
        </pc:spChg>
      </pc:sldChg>
      <pc:sldChg chg="addSp delSp modSp add mod modAnim">
        <pc:chgData name="Михаил Попов" userId="1ff28dec684c2c56" providerId="LiveId" clId="{03013DFD-3B55-4A90-B38C-60752F0AB917}" dt="2020-09-06T20:06:40.487" v="5274"/>
        <pc:sldMkLst>
          <pc:docMk/>
          <pc:sldMk cId="3965181988" sldId="264"/>
        </pc:sldMkLst>
        <pc:spChg chg="mod">
          <ac:chgData name="Михаил Попов" userId="1ff28dec684c2c56" providerId="LiveId" clId="{03013DFD-3B55-4A90-B38C-60752F0AB917}" dt="2020-09-05T16:34:48.568" v="871" actId="20577"/>
          <ac:spMkLst>
            <pc:docMk/>
            <pc:sldMk cId="3965181988" sldId="26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05:46.125" v="4158" actId="478"/>
          <ac:spMkLst>
            <pc:docMk/>
            <pc:sldMk cId="3965181988" sldId="264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5:44:04.984" v="4441" actId="20577"/>
          <ac:spMkLst>
            <pc:docMk/>
            <pc:sldMk cId="3965181988" sldId="264"/>
            <ac:spMk id="6" creationId="{3BA2111D-D51E-4007-82B1-EB808243F81C}"/>
          </ac:spMkLst>
        </pc:spChg>
        <pc:picChg chg="add mod">
          <ac:chgData name="Михаил Попов" userId="1ff28dec684c2c56" providerId="LiveId" clId="{03013DFD-3B55-4A90-B38C-60752F0AB917}" dt="2020-09-06T20:06:27.130" v="5272" actId="1076"/>
          <ac:picMkLst>
            <pc:docMk/>
            <pc:sldMk cId="3965181988" sldId="264"/>
            <ac:picMk id="5" creationId="{B87CF043-8F0B-442B-9695-E9C099C747E3}"/>
          </ac:picMkLst>
        </pc:picChg>
        <pc:picChg chg="add del mod">
          <ac:chgData name="Михаил Попов" userId="1ff28dec684c2c56" providerId="LiveId" clId="{03013DFD-3B55-4A90-B38C-60752F0AB917}" dt="2020-09-06T15:14:42.003" v="4283" actId="478"/>
          <ac:picMkLst>
            <pc:docMk/>
            <pc:sldMk cId="3965181988" sldId="264"/>
            <ac:picMk id="8" creationId="{E403353C-27E0-4909-9509-AD45C7563879}"/>
          </ac:picMkLst>
        </pc:picChg>
        <pc:picChg chg="add mod">
          <ac:chgData name="Михаил Попов" userId="1ff28dec684c2c56" providerId="LiveId" clId="{03013DFD-3B55-4A90-B38C-60752F0AB917}" dt="2020-09-06T15:44:15.208" v="4443" actId="1076"/>
          <ac:picMkLst>
            <pc:docMk/>
            <pc:sldMk cId="3965181988" sldId="264"/>
            <ac:picMk id="10" creationId="{485CC258-0C11-44E5-8669-952C38E9E393}"/>
          </ac:picMkLst>
        </pc:picChg>
        <pc:picChg chg="add del mod">
          <ac:chgData name="Михаил Попов" userId="1ff28dec684c2c56" providerId="LiveId" clId="{03013DFD-3B55-4A90-B38C-60752F0AB917}" dt="2020-09-06T20:06:19.579" v="5271" actId="478"/>
          <ac:picMkLst>
            <pc:docMk/>
            <pc:sldMk cId="3965181988" sldId="264"/>
            <ac:picMk id="12" creationId="{A0DBD7FA-1621-43AB-B5B7-6EC20138B0B1}"/>
          </ac:picMkLst>
        </pc:picChg>
      </pc:sldChg>
      <pc:sldChg chg="modSp add mod">
        <pc:chgData name="Михаил Попов" userId="1ff28dec684c2c56" providerId="LiveId" clId="{03013DFD-3B55-4A90-B38C-60752F0AB917}" dt="2020-09-05T16:35:18.276" v="876" actId="207"/>
        <pc:sldMkLst>
          <pc:docMk/>
          <pc:sldMk cId="1577532751" sldId="265"/>
        </pc:sldMkLst>
        <pc:spChg chg="mod">
          <ac:chgData name="Михаил Попов" userId="1ff28dec684c2c56" providerId="LiveId" clId="{03013DFD-3B55-4A90-B38C-60752F0AB917}" dt="2020-09-05T16:35:18.276" v="876" actId="207"/>
          <ac:spMkLst>
            <pc:docMk/>
            <pc:sldMk cId="1577532751" sldId="265"/>
            <ac:spMk id="3" creationId="{8D015983-E51E-4C19-99CA-547E786547A0}"/>
          </ac:spMkLst>
        </pc:spChg>
      </pc:sldChg>
      <pc:sldChg chg="modSp add mod modAnim">
        <pc:chgData name="Михаил Попов" userId="1ff28dec684c2c56" providerId="LiveId" clId="{03013DFD-3B55-4A90-B38C-60752F0AB917}" dt="2020-09-06T22:00:58.302" v="5348" actId="207"/>
        <pc:sldMkLst>
          <pc:docMk/>
          <pc:sldMk cId="111972622" sldId="266"/>
        </pc:sldMkLst>
        <pc:spChg chg="mod">
          <ac:chgData name="Михаил Попов" userId="1ff28dec684c2c56" providerId="LiveId" clId="{03013DFD-3B55-4A90-B38C-60752F0AB917}" dt="2020-09-05T16:39:09.304" v="915" actId="20577"/>
          <ac:spMkLst>
            <pc:docMk/>
            <pc:sldMk cId="111972622" sldId="266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6T22:00:58.302" v="5348" actId="207"/>
          <ac:spMkLst>
            <pc:docMk/>
            <pc:sldMk cId="111972622" sldId="266"/>
            <ac:spMk id="3" creationId="{10964EB1-5EDD-4842-BC7B-ACBC9432B9BE}"/>
          </ac:spMkLst>
        </pc:spChg>
      </pc:sldChg>
      <pc:sldChg chg="addSp delSp modSp add mod">
        <pc:chgData name="Михаил Попов" userId="1ff28dec684c2c56" providerId="LiveId" clId="{03013DFD-3B55-4A90-B38C-60752F0AB917}" dt="2020-09-06T15:52:57.634" v="4461" actId="1076"/>
        <pc:sldMkLst>
          <pc:docMk/>
          <pc:sldMk cId="3727847151" sldId="267"/>
        </pc:sldMkLst>
        <pc:spChg chg="mod">
          <ac:chgData name="Михаил Попов" userId="1ff28dec684c2c56" providerId="LiveId" clId="{03013DFD-3B55-4A90-B38C-60752F0AB917}" dt="2020-09-05T16:41:03.625" v="924" actId="20577"/>
          <ac:spMkLst>
            <pc:docMk/>
            <pc:sldMk cId="3727847151" sldId="26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51:50.125" v="4445" actId="478"/>
          <ac:spMkLst>
            <pc:docMk/>
            <pc:sldMk cId="3727847151" sldId="267"/>
            <ac:spMk id="3" creationId="{10964EB1-5EDD-4842-BC7B-ACBC9432B9BE}"/>
          </ac:spMkLst>
        </pc:spChg>
        <pc:picChg chg="add mod modCrop">
          <ac:chgData name="Михаил Попов" userId="1ff28dec684c2c56" providerId="LiveId" clId="{03013DFD-3B55-4A90-B38C-60752F0AB917}" dt="2020-09-06T15:52:57.634" v="4461" actId="1076"/>
          <ac:picMkLst>
            <pc:docMk/>
            <pc:sldMk cId="3727847151" sldId="267"/>
            <ac:picMk id="6" creationId="{24143A9E-68BC-4FCB-AAF0-07CA07106876}"/>
          </ac:picMkLst>
        </pc:picChg>
        <pc:picChg chg="add mod modCrop">
          <ac:chgData name="Михаил Попов" userId="1ff28dec684c2c56" providerId="LiveId" clId="{03013DFD-3B55-4A90-B38C-60752F0AB917}" dt="2020-09-06T15:52:55.961" v="4460" actId="1076"/>
          <ac:picMkLst>
            <pc:docMk/>
            <pc:sldMk cId="3727847151" sldId="267"/>
            <ac:picMk id="8" creationId="{BCCB39C3-0F3C-4B11-AAA2-B9A02886BC79}"/>
          </ac:picMkLst>
        </pc:picChg>
      </pc:sldChg>
      <pc:sldChg chg="addSp delSp modSp add mod ord">
        <pc:chgData name="Михаил Попов" userId="1ff28dec684c2c56" providerId="LiveId" clId="{03013DFD-3B55-4A90-B38C-60752F0AB917}" dt="2020-09-06T16:38:42.420" v="5258"/>
        <pc:sldMkLst>
          <pc:docMk/>
          <pc:sldMk cId="371431493" sldId="268"/>
        </pc:sldMkLst>
        <pc:spChg chg="mod">
          <ac:chgData name="Михаил Попов" userId="1ff28dec684c2c56" providerId="LiveId" clId="{03013DFD-3B55-4A90-B38C-60752F0AB917}" dt="2020-09-05T16:41:50.743" v="934" actId="20577"/>
          <ac:spMkLst>
            <pc:docMk/>
            <pc:sldMk cId="371431493" sldId="26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6:00:54.821" v="5184" actId="478"/>
          <ac:spMkLst>
            <pc:docMk/>
            <pc:sldMk cId="371431493" sldId="26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6:37:38.424" v="5255" actId="207"/>
          <ac:spMkLst>
            <pc:docMk/>
            <pc:sldMk cId="371431493" sldId="268"/>
            <ac:spMk id="8" creationId="{E336D63E-20A7-445A-BAA8-4A2EC4462DD9}"/>
          </ac:spMkLst>
        </pc:spChg>
        <pc:spChg chg="add del">
          <ac:chgData name="Михаил Попов" userId="1ff28dec684c2c56" providerId="LiveId" clId="{03013DFD-3B55-4A90-B38C-60752F0AB917}" dt="2020-09-06T16:33:58.335" v="5224"/>
          <ac:spMkLst>
            <pc:docMk/>
            <pc:sldMk cId="371431493" sldId="268"/>
            <ac:spMk id="9" creationId="{7EA8D6AC-AE5D-4C56-8336-FA8CDF618C58}"/>
          </ac:spMkLst>
        </pc:spChg>
        <pc:picChg chg="add mod">
          <ac:chgData name="Михаил Попов" userId="1ff28dec684c2c56" providerId="LiveId" clId="{03013DFD-3B55-4A90-B38C-60752F0AB917}" dt="2020-09-06T16:37:47.169" v="5256" actId="1076"/>
          <ac:picMkLst>
            <pc:docMk/>
            <pc:sldMk cId="371431493" sldId="268"/>
            <ac:picMk id="6" creationId="{CC940561-45DB-4BD5-B5D7-522551D16036}"/>
          </ac:picMkLst>
        </pc:picChg>
      </pc:sldChg>
      <pc:sldChg chg="modSp add mod">
        <pc:chgData name="Михаил Попов" userId="1ff28dec684c2c56" providerId="LiveId" clId="{03013DFD-3B55-4A90-B38C-60752F0AB917}" dt="2020-09-05T16:46:02.868" v="937" actId="207"/>
        <pc:sldMkLst>
          <pc:docMk/>
          <pc:sldMk cId="2648607693" sldId="269"/>
        </pc:sldMkLst>
        <pc:spChg chg="mod">
          <ac:chgData name="Михаил Попов" userId="1ff28dec684c2c56" providerId="LiveId" clId="{03013DFD-3B55-4A90-B38C-60752F0AB917}" dt="2020-09-05T16:46:02.868" v="937" actId="207"/>
          <ac:spMkLst>
            <pc:docMk/>
            <pc:sldMk cId="2648607693" sldId="269"/>
            <ac:spMk id="3" creationId="{8D015983-E51E-4C19-99CA-547E786547A0}"/>
          </ac:spMkLst>
        </pc:spChg>
      </pc:sldChg>
      <pc:sldChg chg="add del">
        <pc:chgData name="Михаил Попов" userId="1ff28dec684c2c56" providerId="LiveId" clId="{03013DFD-3B55-4A90-B38C-60752F0AB917}" dt="2020-09-06T16:38:49.820" v="5259" actId="47"/>
        <pc:sldMkLst>
          <pc:docMk/>
          <pc:sldMk cId="1394966846" sldId="27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4272489288" sldId="270"/>
        </pc:sldMkLst>
      </pc:sldChg>
      <pc:sldChg chg="modSp add mod">
        <pc:chgData name="Михаил Попов" userId="1ff28dec684c2c56" providerId="LiveId" clId="{03013DFD-3B55-4A90-B38C-60752F0AB917}" dt="2020-09-05T16:50:25.962" v="941" actId="207"/>
        <pc:sldMkLst>
          <pc:docMk/>
          <pc:sldMk cId="3787305368" sldId="271"/>
        </pc:sldMkLst>
        <pc:spChg chg="mod">
          <ac:chgData name="Михаил Попов" userId="1ff28dec684c2c56" providerId="LiveId" clId="{03013DFD-3B55-4A90-B38C-60752F0AB917}" dt="2020-09-05T16:50:25.962" v="941" actId="207"/>
          <ac:spMkLst>
            <pc:docMk/>
            <pc:sldMk cId="3787305368" sldId="271"/>
            <ac:spMk id="3" creationId="{8D015983-E51E-4C19-99CA-547E786547A0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69694379" sldId="272"/>
        </pc:sldMkLst>
      </pc:sldChg>
      <pc:sldChg chg="modSp add del mod">
        <pc:chgData name="Михаил Попов" userId="1ff28dec684c2c56" providerId="LiveId" clId="{03013DFD-3B55-4A90-B38C-60752F0AB917}" dt="2020-09-06T20:34:53.307" v="5275" actId="47"/>
        <pc:sldMkLst>
          <pc:docMk/>
          <pc:sldMk cId="2961621093" sldId="272"/>
        </pc:sldMkLst>
        <pc:spChg chg="mod">
          <ac:chgData name="Михаил Попов" userId="1ff28dec684c2c56" providerId="LiveId" clId="{03013DFD-3B55-4A90-B38C-60752F0AB917}" dt="2020-09-05T16:51:55.984" v="961" actId="20577"/>
          <ac:spMkLst>
            <pc:docMk/>
            <pc:sldMk cId="2961621093" sldId="272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03013DFD-3B55-4A90-B38C-60752F0AB917}" dt="2020-09-05T16:52:28.295" v="964" actId="207"/>
        <pc:sldMkLst>
          <pc:docMk/>
          <pc:sldMk cId="1168080317" sldId="273"/>
        </pc:sldMkLst>
        <pc:spChg chg="mod">
          <ac:chgData name="Михаил Попов" userId="1ff28dec684c2c56" providerId="LiveId" clId="{03013DFD-3B55-4A90-B38C-60752F0AB917}" dt="2020-09-05T16:52:28.295" v="964" actId="207"/>
          <ac:spMkLst>
            <pc:docMk/>
            <pc:sldMk cId="1168080317" sldId="273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58:32.452" v="1403" actId="114"/>
        <pc:sldMkLst>
          <pc:docMk/>
          <pc:sldMk cId="1485999980" sldId="274"/>
        </pc:sldMkLst>
        <pc:spChg chg="mod">
          <ac:chgData name="Михаил Попов" userId="1ff28dec684c2c56" providerId="LiveId" clId="{03013DFD-3B55-4A90-B38C-60752F0AB917}" dt="2020-09-05T16:53:11.872" v="972" actId="20577"/>
          <ac:spMkLst>
            <pc:docMk/>
            <pc:sldMk cId="1485999980" sldId="274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6:58:32.452" v="1403" actId="114"/>
          <ac:spMkLst>
            <pc:docMk/>
            <pc:sldMk cId="1485999980" sldId="274"/>
            <ac:spMk id="3" creationId="{10964EB1-5EDD-4842-BC7B-ACBC9432B9BE}"/>
          </ac:spMkLst>
        </pc:spChg>
      </pc:sldChg>
      <pc:sldChg chg="modSp add mod ord">
        <pc:chgData name="Михаил Попов" userId="1ff28dec684c2c56" providerId="LiveId" clId="{03013DFD-3B55-4A90-B38C-60752F0AB917}" dt="2020-09-05T18:03:24.100" v="2483" actId="20577"/>
        <pc:sldMkLst>
          <pc:docMk/>
          <pc:sldMk cId="1664313011" sldId="275"/>
        </pc:sldMkLst>
        <pc:spChg chg="mod">
          <ac:chgData name="Михаил Попов" userId="1ff28dec684c2c56" providerId="LiveId" clId="{03013DFD-3B55-4A90-B38C-60752F0AB917}" dt="2020-09-05T18:03:24.100" v="2483" actId="20577"/>
          <ac:spMkLst>
            <pc:docMk/>
            <pc:sldMk cId="1664313011" sldId="275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7:24:33.340" v="2087" actId="207"/>
          <ac:spMkLst>
            <pc:docMk/>
            <pc:sldMk cId="1664313011" sldId="275"/>
            <ac:spMk id="3" creationId="{10964EB1-5EDD-4842-BC7B-ACBC9432B9BE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12245805" sldId="276"/>
        </pc:sldMkLst>
      </pc:sldChg>
      <pc:sldChg chg="add del">
        <pc:chgData name="Михаил Попов" userId="1ff28dec684c2c56" providerId="LiveId" clId="{03013DFD-3B55-4A90-B38C-60752F0AB917}" dt="2020-09-05T18:12:23.749" v="2485" actId="47"/>
        <pc:sldMkLst>
          <pc:docMk/>
          <pc:sldMk cId="1277039349" sldId="276"/>
        </pc:sldMkLst>
      </pc:sldChg>
      <pc:sldChg chg="addSp delSp modSp add mod">
        <pc:chgData name="Михаил Попов" userId="1ff28dec684c2c56" providerId="LiveId" clId="{03013DFD-3B55-4A90-B38C-60752F0AB917}" dt="2020-09-05T18:19:54.334" v="2796" actId="207"/>
        <pc:sldMkLst>
          <pc:docMk/>
          <pc:sldMk cId="1567166661" sldId="277"/>
        </pc:sldMkLst>
        <pc:spChg chg="mod">
          <ac:chgData name="Михаил Попов" userId="1ff28dec684c2c56" providerId="LiveId" clId="{03013DFD-3B55-4A90-B38C-60752F0AB917}" dt="2020-09-05T18:12:47.535" v="2510" actId="20577"/>
          <ac:spMkLst>
            <pc:docMk/>
            <pc:sldMk cId="1567166661" sldId="27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18:19.195" v="2789" actId="478"/>
          <ac:spMkLst>
            <pc:docMk/>
            <pc:sldMk cId="1567166661" sldId="277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19:54.334" v="2796" actId="207"/>
          <ac:spMkLst>
            <pc:docMk/>
            <pc:sldMk cId="1567166661" sldId="277"/>
            <ac:spMk id="10" creationId="{84412BE9-5F10-4A01-9EAF-5F97CAF7E5BD}"/>
          </ac:spMkLst>
        </pc:sp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6" creationId="{C2DA6DFD-1656-4E94-B81C-17B555C05F9B}"/>
          </ac:picMkLst>
        </pc:pic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8" creationId="{11BE12E3-F0B5-4323-8FDC-1D2A37B33CD2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0:35.913" v="2798"/>
        <pc:sldMkLst>
          <pc:docMk/>
          <pc:sldMk cId="3679527479" sldId="278"/>
        </pc:sldMkLst>
        <pc:spChg chg="mod">
          <ac:chgData name="Михаил Попов" userId="1ff28dec684c2c56" providerId="LiveId" clId="{03013DFD-3B55-4A90-B38C-60752F0AB917}" dt="2020-09-05T18:14:51.460" v="2585" actId="20577"/>
          <ac:spMkLst>
            <pc:docMk/>
            <pc:sldMk cId="3679527479" sldId="27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0:27.931" v="2797" actId="478"/>
          <ac:spMkLst>
            <pc:docMk/>
            <pc:sldMk cId="3679527479" sldId="278"/>
            <ac:spMk id="3" creationId="{10964EB1-5EDD-4842-BC7B-ACBC9432B9BE}"/>
          </ac:spMkLst>
        </pc:spChg>
        <pc:grpChg chg="add mod">
          <ac:chgData name="Михаил Попов" userId="1ff28dec684c2c56" providerId="LiveId" clId="{03013DFD-3B55-4A90-B38C-60752F0AB917}" dt="2020-09-05T18:20:35.913" v="2798"/>
          <ac:grpSpMkLst>
            <pc:docMk/>
            <pc:sldMk cId="3679527479" sldId="278"/>
            <ac:grpSpMk id="5" creationId="{71B6D91A-DA6B-415B-AF4B-B1613F505C71}"/>
          </ac:grpSpMkLst>
        </pc:grp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6" creationId="{89B74DCE-2247-4D16-AFED-8FC0B1D095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7" creationId="{3E2B39B9-9E31-4E7C-9AFF-1975660AFB07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8" creationId="{586C37D9-C8DD-40BE-BEE0-3AFC6D7872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9" creationId="{98D8F786-DC8D-40E1-8FD7-D0CF4BB5A746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03.289" v="2800" actId="22"/>
        <pc:sldMkLst>
          <pc:docMk/>
          <pc:sldMk cId="2271094028" sldId="279"/>
        </pc:sldMkLst>
        <pc:spChg chg="mod">
          <ac:chgData name="Михаил Попов" userId="1ff28dec684c2c56" providerId="LiveId" clId="{03013DFD-3B55-4A90-B38C-60752F0AB917}" dt="2020-09-05T18:15:14.591" v="2608" actId="20577"/>
          <ac:spMkLst>
            <pc:docMk/>
            <pc:sldMk cId="2271094028" sldId="279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01.763" v="2799" actId="478"/>
          <ac:spMkLst>
            <pc:docMk/>
            <pc:sldMk cId="2271094028" sldId="279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03.289" v="2800" actId="22"/>
          <ac:picMkLst>
            <pc:docMk/>
            <pc:sldMk cId="2271094028" sldId="279"/>
            <ac:picMk id="6" creationId="{EF0C8437-D33E-4551-98B8-7D45CFAE2F3F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27.184" v="2803" actId="166"/>
        <pc:sldMkLst>
          <pc:docMk/>
          <pc:sldMk cId="3161323158" sldId="280"/>
        </pc:sldMkLst>
        <pc:spChg chg="mod ord">
          <ac:chgData name="Михаил Попов" userId="1ff28dec684c2c56" providerId="LiveId" clId="{03013DFD-3B55-4A90-B38C-60752F0AB917}" dt="2020-09-05T18:21:27.184" v="2803" actId="166"/>
          <ac:spMkLst>
            <pc:docMk/>
            <pc:sldMk cId="3161323158" sldId="28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16.891" v="2801" actId="478"/>
          <ac:spMkLst>
            <pc:docMk/>
            <pc:sldMk cId="3161323158" sldId="280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17.496" v="2802" actId="22"/>
          <ac:picMkLst>
            <pc:docMk/>
            <pc:sldMk cId="3161323158" sldId="280"/>
            <ac:picMk id="6" creationId="{CF8CB400-CF4A-4A39-A1A5-853C0A506E4A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0:19.738" v="2883" actId="164"/>
        <pc:sldMkLst>
          <pc:docMk/>
          <pc:sldMk cId="2705377181" sldId="281"/>
        </pc:sldMkLst>
        <pc:spChg chg="mod">
          <ac:chgData name="Михаил Попов" userId="1ff28dec684c2c56" providerId="LiveId" clId="{03013DFD-3B55-4A90-B38C-60752F0AB917}" dt="2020-09-05T18:15:59.078" v="2680" actId="20577"/>
          <ac:spMkLst>
            <pc:docMk/>
            <pc:sldMk cId="2705377181" sldId="28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44.683" v="2804" actId="478"/>
          <ac:spMkLst>
            <pc:docMk/>
            <pc:sldMk cId="2705377181" sldId="281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7" creationId="{A1D7B556-8C05-4EB7-9C48-A7D4F1C12DF3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9" creationId="{23D4B598-CCB4-4233-8D8C-97E631B7E012}"/>
          </ac:spMkLst>
        </pc:spChg>
        <pc:grpChg chg="add mod">
          <ac:chgData name="Михаил Попов" userId="1ff28dec684c2c56" providerId="LiveId" clId="{03013DFD-3B55-4A90-B38C-60752F0AB917}" dt="2020-09-05T18:40:19.738" v="2883" actId="164"/>
          <ac:grpSpMkLst>
            <pc:docMk/>
            <pc:sldMk cId="2705377181" sldId="281"/>
            <ac:grpSpMk id="10" creationId="{0CE2D346-94D7-48BD-B8E2-918770CA76C2}"/>
          </ac:grpSpMkLst>
        </pc:grpChg>
        <pc:picChg chg="add mod">
          <ac:chgData name="Михаил Попов" userId="1ff28dec684c2c56" providerId="LiveId" clId="{03013DFD-3B55-4A90-B38C-60752F0AB917}" dt="2020-09-05T18:40:19.738" v="2883" actId="164"/>
          <ac:picMkLst>
            <pc:docMk/>
            <pc:sldMk cId="2705377181" sldId="281"/>
            <ac:picMk id="6" creationId="{EDD5CA9B-9A52-439A-AFC6-EC6F59164EDC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4:14.004" v="2886" actId="1076"/>
        <pc:sldMkLst>
          <pc:docMk/>
          <pc:sldMk cId="1878353319" sldId="282"/>
        </pc:sldMkLst>
        <pc:spChg chg="mod">
          <ac:chgData name="Михаил Попов" userId="1ff28dec684c2c56" providerId="LiveId" clId="{03013DFD-3B55-4A90-B38C-60752F0AB917}" dt="2020-09-05T18:16:16.939" v="2703" actId="20577"/>
          <ac:spMkLst>
            <pc:docMk/>
            <pc:sldMk cId="1878353319" sldId="282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0:36.453" v="2884" actId="478"/>
          <ac:spMkLst>
            <pc:docMk/>
            <pc:sldMk cId="1878353319" sldId="282"/>
            <ac:spMk id="3" creationId="{10964EB1-5EDD-4842-BC7B-ACBC9432B9BE}"/>
          </ac:spMkLst>
        </pc:spChg>
        <pc:picChg chg="add mod">
          <ac:chgData name="Михаил Попов" userId="1ff28dec684c2c56" providerId="LiveId" clId="{03013DFD-3B55-4A90-B38C-60752F0AB917}" dt="2020-09-05T18:44:14.004" v="2886" actId="1076"/>
          <ac:picMkLst>
            <pc:docMk/>
            <pc:sldMk cId="1878353319" sldId="282"/>
            <ac:picMk id="6" creationId="{1CEF2F30-574B-4112-A602-0711F8C3ECC9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5:25.942" v="2889" actId="1076"/>
        <pc:sldMkLst>
          <pc:docMk/>
          <pc:sldMk cId="772234138" sldId="283"/>
        </pc:sldMkLst>
        <pc:spChg chg="mod">
          <ac:chgData name="Михаил Попов" userId="1ff28dec684c2c56" providerId="LiveId" clId="{03013DFD-3B55-4A90-B38C-60752F0AB917}" dt="2020-09-05T18:16:46.672" v="2742" actId="20577"/>
          <ac:spMkLst>
            <pc:docMk/>
            <pc:sldMk cId="772234138" sldId="283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21.292" v="2887" actId="478"/>
          <ac:spMkLst>
            <pc:docMk/>
            <pc:sldMk cId="772234138" sldId="283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6" creationId="{4BEFDC66-67FB-43C1-8F06-D115F3DA19D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8" creationId="{2A3B91E7-B52F-4CD0-90F9-02FD38176A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0" creationId="{9638D942-345C-4F8A-92DE-D2F9F60FCA0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2" creationId="{8DA93669-52B7-4841-8AD3-C513BD194A8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4" creationId="{0B7DFEEC-A8C8-4B07-B22C-4F7032EF81D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6" creationId="{BF6494C0-01E4-4945-A195-9D1742BC6C02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8" creationId="{D61CA241-3D98-4B9C-B549-6AF07359C06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0" creationId="{381BA23C-A2E7-4286-971A-83B65E57F4B4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2" creationId="{964A5F96-42D3-4142-B22B-A145198D7C29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4" creationId="{D53DCD81-3E39-4487-B3D8-0528CBC5DCAA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6" creationId="{7B2D6A10-3208-4547-8271-B9AB6E976D2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8" creationId="{A998C9E6-A954-40C8-A067-844E9EC51DE7}"/>
          </ac:spMkLst>
        </pc:spChg>
      </pc:sldChg>
      <pc:sldChg chg="addSp delSp modSp add mod">
        <pc:chgData name="Михаил Попов" userId="1ff28dec684c2c56" providerId="LiveId" clId="{03013DFD-3B55-4A90-B38C-60752F0AB917}" dt="2020-09-05T18:45:43.315" v="2891" actId="22"/>
        <pc:sldMkLst>
          <pc:docMk/>
          <pc:sldMk cId="1952297650" sldId="284"/>
        </pc:sldMkLst>
        <pc:spChg chg="mod">
          <ac:chgData name="Михаил Попов" userId="1ff28dec684c2c56" providerId="LiveId" clId="{03013DFD-3B55-4A90-B38C-60752F0AB917}" dt="2020-09-05T18:17:09.055" v="2788" actId="20577"/>
          <ac:spMkLst>
            <pc:docMk/>
            <pc:sldMk cId="1952297650" sldId="28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41.499" v="2890" actId="478"/>
          <ac:spMkLst>
            <pc:docMk/>
            <pc:sldMk cId="1952297650" sldId="284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6" creationId="{CFB95A1D-1068-4E43-A513-5ABED0F8EDAD}"/>
          </ac:picMkLst>
        </pc:pic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8" creationId="{F8FD4404-70F7-4AA3-9FDB-296274E2634F}"/>
          </ac:picMkLst>
        </pc:picChg>
      </pc:sldChg>
      <pc:sldChg chg="addSp delSp modSp add mod delAnim">
        <pc:chgData name="Михаил Попов" userId="1ff28dec684c2c56" providerId="LiveId" clId="{03013DFD-3B55-4A90-B38C-60752F0AB917}" dt="2020-09-05T20:07:14.703" v="2909" actId="478"/>
        <pc:sldMkLst>
          <pc:docMk/>
          <pc:sldMk cId="2184441789" sldId="285"/>
        </pc:sldMkLst>
        <pc:spChg chg="add del mod">
          <ac:chgData name="Михаил Попов" userId="1ff28dec684c2c56" providerId="LiveId" clId="{03013DFD-3B55-4A90-B38C-60752F0AB917}" dt="2020-09-05T20:00:51.212" v="2899" actId="478"/>
          <ac:spMkLst>
            <pc:docMk/>
            <pc:sldMk cId="2184441789" sldId="285"/>
            <ac:spMk id="10" creationId="{2F23E85E-EA10-4A05-94A0-4BBE7676DF7C}"/>
          </ac:spMkLst>
        </pc:sp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5" creationId="{09F4B94B-F3DA-48BB-94A0-42E4DD77498D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6" creationId="{23D88561-C616-488F-BDE0-8B09305B3CB6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7" creationId="{3684A101-39AF-4A37-894E-42F53BE35F64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8" creationId="{1C07601B-1F5C-45DE-8406-1978E5A1F039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9" creationId="{CBF76E17-E902-435C-8DDD-57BFAE630B6B}"/>
          </ac:picMkLst>
        </pc:picChg>
        <pc:picChg chg="add del mod">
          <ac:chgData name="Михаил Попов" userId="1ff28dec684c2c56" providerId="LiveId" clId="{03013DFD-3B55-4A90-B38C-60752F0AB917}" dt="2020-09-05T20:07:08.319" v="2907" actId="478"/>
          <ac:picMkLst>
            <pc:docMk/>
            <pc:sldMk cId="2184441789" sldId="285"/>
            <ac:picMk id="12" creationId="{F942405C-FA11-4867-8E88-4C146B118715}"/>
          </ac:picMkLst>
        </pc:picChg>
        <pc:picChg chg="add del">
          <ac:chgData name="Михаил Попов" userId="1ff28dec684c2c56" providerId="LiveId" clId="{03013DFD-3B55-4A90-B38C-60752F0AB917}" dt="2020-09-05T20:07:14.703" v="2909" actId="478"/>
          <ac:picMkLst>
            <pc:docMk/>
            <pc:sldMk cId="2184441789" sldId="285"/>
            <ac:picMk id="14" creationId="{CEB0DA0F-ACC4-4E56-9590-050059CB94BD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6T13:43:04.736" v="4157"/>
        <pc:sldMkLst>
          <pc:docMk/>
          <pc:sldMk cId="2641460436" sldId="286"/>
        </pc:sldMkLst>
        <pc:spChg chg="mod">
          <ac:chgData name="Михаил Попов" userId="1ff28dec684c2c56" providerId="LiveId" clId="{03013DFD-3B55-4A90-B38C-60752F0AB917}" dt="2020-09-05T20:07:39.552" v="2932" actId="20577"/>
          <ac:spMkLst>
            <pc:docMk/>
            <pc:sldMk cId="2641460436" sldId="286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6T13:42:03.629" v="4154" actId="1076"/>
          <ac:picMkLst>
            <pc:docMk/>
            <pc:sldMk cId="2641460436" sldId="286"/>
            <ac:picMk id="5" creationId="{2662BA21-C63D-4F3E-B781-98971C122758}"/>
          </ac:picMkLst>
        </pc:picChg>
        <pc:picChg chg="add mod">
          <ac:chgData name="Михаил Попов" userId="1ff28dec684c2c56" providerId="LiveId" clId="{03013DFD-3B55-4A90-B38C-60752F0AB917}" dt="2020-09-06T13:41:58.161" v="4152" actId="1076"/>
          <ac:picMkLst>
            <pc:docMk/>
            <pc:sldMk cId="2641460436" sldId="286"/>
            <ac:picMk id="7" creationId="{A3083B82-DF36-4DB1-8B92-2271BC360F65}"/>
          </ac:picMkLst>
        </pc:picChg>
        <pc:picChg chg="add mod">
          <ac:chgData name="Михаил Попов" userId="1ff28dec684c2c56" providerId="LiveId" clId="{03013DFD-3B55-4A90-B38C-60752F0AB917}" dt="2020-09-06T13:41:53.731" v="4150" actId="1076"/>
          <ac:picMkLst>
            <pc:docMk/>
            <pc:sldMk cId="2641460436" sldId="286"/>
            <ac:picMk id="9" creationId="{90524514-A7C1-4E89-9629-72409B40B6FC}"/>
          </ac:picMkLst>
        </pc:picChg>
        <pc:picChg chg="del">
          <ac:chgData name="Михаил Попов" userId="1ff28dec684c2c56" providerId="LiveId" clId="{03013DFD-3B55-4A90-B38C-60752F0AB917}" dt="2020-09-05T20:07:20.444" v="2911" actId="478"/>
          <ac:picMkLst>
            <pc:docMk/>
            <pc:sldMk cId="2641460436" sldId="286"/>
            <ac:picMk id="12" creationId="{F942405C-FA11-4867-8E88-4C146B118715}"/>
          </ac:picMkLst>
        </pc:picChg>
      </pc:sldChg>
      <pc:sldChg chg="addSp modSp add mod">
        <pc:chgData name="Михаил Попов" userId="1ff28dec684c2c56" providerId="LiveId" clId="{03013DFD-3B55-4A90-B38C-60752F0AB917}" dt="2020-09-05T20:16:22.338" v="2975" actId="1076"/>
        <pc:sldMkLst>
          <pc:docMk/>
          <pc:sldMk cId="3170800377" sldId="287"/>
        </pc:sldMkLst>
        <pc:spChg chg="mod">
          <ac:chgData name="Михаил Попов" userId="1ff28dec684c2c56" providerId="LiveId" clId="{03013DFD-3B55-4A90-B38C-60752F0AB917}" dt="2020-09-05T20:07:59.912" v="2941" actId="20577"/>
          <ac:spMkLst>
            <pc:docMk/>
            <pc:sldMk cId="3170800377" sldId="287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5T20:16:22.338" v="2975" actId="1076"/>
          <ac:picMkLst>
            <pc:docMk/>
            <pc:sldMk cId="3170800377" sldId="287"/>
            <ac:picMk id="3" creationId="{97A70635-5E1A-47AA-9CBC-7456B49619E4}"/>
          </ac:picMkLst>
        </pc:picChg>
        <pc:picChg chg="mod">
          <ac:chgData name="Михаил Попов" userId="1ff28dec684c2c56" providerId="LiveId" clId="{03013DFD-3B55-4A90-B38C-60752F0AB917}" dt="2020-09-05T20:16:19.925" v="2974" actId="1076"/>
          <ac:picMkLst>
            <pc:docMk/>
            <pc:sldMk cId="3170800377" sldId="287"/>
            <ac:picMk id="12" creationId="{F942405C-FA11-4867-8E88-4C146B118715}"/>
          </ac:picMkLst>
        </pc:picChg>
      </pc:sldChg>
      <pc:sldChg chg="addSp delSp modSp add mod">
        <pc:chgData name="Михаил Попов" userId="1ff28dec684c2c56" providerId="LiveId" clId="{03013DFD-3B55-4A90-B38C-60752F0AB917}" dt="2020-09-05T20:16:27.168" v="2976" actId="1076"/>
        <pc:sldMkLst>
          <pc:docMk/>
          <pc:sldMk cId="4011878050" sldId="288"/>
        </pc:sldMkLst>
        <pc:picChg chg="mod">
          <ac:chgData name="Михаил Попов" userId="1ff28dec684c2c56" providerId="LiveId" clId="{03013DFD-3B55-4A90-B38C-60752F0AB917}" dt="2020-09-05T20:16:27.168" v="2976" actId="1076"/>
          <ac:picMkLst>
            <pc:docMk/>
            <pc:sldMk cId="4011878050" sldId="288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09:15.219" v="2950" actId="1076"/>
          <ac:picMkLst>
            <pc:docMk/>
            <pc:sldMk cId="4011878050" sldId="288"/>
            <ac:picMk id="5" creationId="{866C7FC9-72B7-4AD7-B688-1BFE857FB750}"/>
          </ac:picMkLst>
        </pc:picChg>
        <pc:picChg chg="del">
          <ac:chgData name="Михаил Попов" userId="1ff28dec684c2c56" providerId="LiveId" clId="{03013DFD-3B55-4A90-B38C-60752F0AB917}" dt="2020-09-05T20:09:07.405" v="2948" actId="478"/>
          <ac:picMkLst>
            <pc:docMk/>
            <pc:sldMk cId="4011878050" sldId="288"/>
            <ac:picMk id="12" creationId="{F942405C-FA11-4867-8E88-4C146B118715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6T21:43:39.339" v="5278"/>
        <pc:sldMkLst>
          <pc:docMk/>
          <pc:sldMk cId="1744413449" sldId="289"/>
        </pc:sldMkLst>
        <pc:spChg chg="del">
          <ac:chgData name="Михаил Попов" userId="1ff28dec684c2c56" providerId="LiveId" clId="{03013DFD-3B55-4A90-B38C-60752F0AB917}" dt="2020-09-05T20:13:31.391" v="2964" actId="478"/>
          <ac:spMkLst>
            <pc:docMk/>
            <pc:sldMk cId="1744413449" sldId="289"/>
            <ac:spMk id="2" creationId="{A8E2A108-8F22-48F7-817E-3B2522E74052}"/>
          </ac:spMkLst>
        </pc:spChg>
        <pc:spChg chg="add del mod">
          <ac:chgData name="Михаил Попов" userId="1ff28dec684c2c56" providerId="LiveId" clId="{03013DFD-3B55-4A90-B38C-60752F0AB917}" dt="2020-09-05T20:13:33.277" v="2965" actId="478"/>
          <ac:spMkLst>
            <pc:docMk/>
            <pc:sldMk cId="1744413449" sldId="289"/>
            <ac:spMk id="10" creationId="{43BC18DA-F786-452E-862C-ACA1849D5CF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5" creationId="{82A06895-A5DC-4D90-B828-628ABA1B044D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7" creationId="{3467EEA9-C8AC-436A-97A0-3F756B27385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9" creationId="{7ECB0A68-070E-4C0B-A769-A7196FF92211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1" creationId="{D407319C-487E-49F1-B469-DBDBE136C484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3" creationId="{CF558DE5-9DF2-4D20-B96F-495A92460E2C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5" creationId="{3787ED40-D22A-4778-866D-3EE761275E4D}"/>
          </ac:spMkLst>
        </pc:spChg>
        <pc:grpChg chg="add mod">
          <ac:chgData name="Михаил Попов" userId="1ff28dec684c2c56" providerId="LiveId" clId="{03013DFD-3B55-4A90-B38C-60752F0AB917}" dt="2020-09-05T20:53:38.765" v="3079" actId="1076"/>
          <ac:grpSpMkLst>
            <pc:docMk/>
            <pc:sldMk cId="1744413449" sldId="289"/>
            <ac:grpSpMk id="26" creationId="{F98B9AE0-31CF-4A6B-85C6-CBF3ABDB6EB0}"/>
          </ac:grpSpMkLst>
        </pc:grpChg>
        <pc:picChg chg="del">
          <ac:chgData name="Михаил Попов" userId="1ff28dec684c2c56" providerId="LiveId" clId="{03013DFD-3B55-4A90-B38C-60752F0AB917}" dt="2020-09-05T20:11:23.155" v="2952" actId="478"/>
          <ac:picMkLst>
            <pc:docMk/>
            <pc:sldMk cId="1744413449" sldId="289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13:45.633" v="2968" actId="1076"/>
          <ac:picMkLst>
            <pc:docMk/>
            <pc:sldMk cId="1744413449" sldId="289"/>
            <ac:picMk id="5" creationId="{19716657-ED08-46BB-85AF-25BD68E8DE1C}"/>
          </ac:picMkLst>
        </pc:picChg>
        <pc:picChg chg="add del mod">
          <ac:chgData name="Михаил Попов" userId="1ff28dec684c2c56" providerId="LiveId" clId="{03013DFD-3B55-4A90-B38C-60752F0AB917}" dt="2020-09-05T20:53:19.244" v="3072" actId="478"/>
          <ac:picMkLst>
            <pc:docMk/>
            <pc:sldMk cId="1744413449" sldId="289"/>
            <ac:picMk id="7" creationId="{E2E586E6-4013-44F8-ACA0-E2C0875FBB3C}"/>
          </ac:picMkLst>
        </pc:picChg>
        <pc:picChg chg="add mod">
          <ac:chgData name="Михаил Попов" userId="1ff28dec684c2c56" providerId="LiveId" clId="{03013DFD-3B55-4A90-B38C-60752F0AB917}" dt="2020-09-05T20:53:38.765" v="3079" actId="1076"/>
          <ac:picMkLst>
            <pc:docMk/>
            <pc:sldMk cId="1744413449" sldId="289"/>
            <ac:picMk id="11" creationId="{94BB7FEB-9CE3-4BCE-9DC1-2A725A12CD27}"/>
          </ac:picMkLst>
        </pc:picChg>
        <pc:picChg chg="mod">
          <ac:chgData name="Михаил Попов" userId="1ff28dec684c2c56" providerId="LiveId" clId="{03013DFD-3B55-4A90-B38C-60752F0AB917}" dt="2020-09-05T20:13:40.581" v="2966" actId="1076"/>
          <ac:picMkLst>
            <pc:docMk/>
            <pc:sldMk cId="1744413449" sldId="289"/>
            <ac:picMk id="12" creationId="{F942405C-FA11-4867-8E88-4C146B118715}"/>
          </ac:picMkLst>
        </pc:picChg>
      </pc:sldChg>
      <pc:sldChg chg="addSp delSp modSp new mod">
        <pc:chgData name="Михаил Попов" userId="1ff28dec684c2c56" providerId="LiveId" clId="{03013DFD-3B55-4A90-B38C-60752F0AB917}" dt="2020-09-05T20:40:53.556" v="2987" actId="21"/>
        <pc:sldMkLst>
          <pc:docMk/>
          <pc:sldMk cId="3089950547" sldId="290"/>
        </pc:sldMkLst>
        <pc:spChg chg="del">
          <ac:chgData name="Михаил Попов" userId="1ff28dec684c2c56" providerId="LiveId" clId="{03013DFD-3B55-4A90-B38C-60752F0AB917}" dt="2020-09-05T20:13:26.838" v="2963" actId="478"/>
          <ac:spMkLst>
            <pc:docMk/>
            <pc:sldMk cId="3089950547" sldId="290"/>
            <ac:spMk id="2" creationId="{06C5D135-6AC6-444E-963D-D0976E1834C9}"/>
          </ac:spMkLst>
        </pc:spChg>
        <pc:spChg chg="del">
          <ac:chgData name="Михаил Попов" userId="1ff28dec684c2c56" providerId="LiveId" clId="{03013DFD-3B55-4A90-B38C-60752F0AB917}" dt="2020-09-05T20:13:22.604" v="2961" actId="478"/>
          <ac:spMkLst>
            <pc:docMk/>
            <pc:sldMk cId="3089950547" sldId="290"/>
            <ac:spMk id="3" creationId="{6AD499BA-0FA9-42DD-BCEF-988382317487}"/>
          </ac:spMkLst>
        </pc:spChg>
        <pc:picChg chg="add del mod">
          <ac:chgData name="Михаил Попов" userId="1ff28dec684c2c56" providerId="LiveId" clId="{03013DFD-3B55-4A90-B38C-60752F0AB917}" dt="2020-09-05T20:40:53.556" v="2987" actId="21"/>
          <ac:picMkLst>
            <pc:docMk/>
            <pc:sldMk cId="3089950547" sldId="290"/>
            <ac:picMk id="6" creationId="{33F59EF9-3E8B-46E7-8A81-951EB353C489}"/>
          </ac:picMkLst>
        </pc:picChg>
        <pc:picChg chg="add">
          <ac:chgData name="Михаил Попов" userId="1ff28dec684c2c56" providerId="LiveId" clId="{03013DFD-3B55-4A90-B38C-60752F0AB917}" dt="2020-09-05T20:13:23.813" v="2962"/>
          <ac:picMkLst>
            <pc:docMk/>
            <pc:sldMk cId="3089950547" sldId="290"/>
            <ac:picMk id="2050" creationId="{DED60298-E106-476A-81C9-D9BCA1277E7F}"/>
          </ac:picMkLst>
        </pc:picChg>
      </pc:sldChg>
      <pc:sldChg chg="addSp delSp new mod">
        <pc:chgData name="Михаил Попов" userId="1ff28dec684c2c56" providerId="LiveId" clId="{03013DFD-3B55-4A90-B38C-60752F0AB917}" dt="2020-09-05T20:15:56.900" v="2973" actId="22"/>
        <pc:sldMkLst>
          <pc:docMk/>
          <pc:sldMk cId="1210479919" sldId="291"/>
        </pc:sldMkLst>
        <pc:spChg chg="del">
          <ac:chgData name="Михаил Попов" userId="1ff28dec684c2c56" providerId="LiveId" clId="{03013DFD-3B55-4A90-B38C-60752F0AB917}" dt="2020-09-05T20:15:56.397" v="2972" actId="478"/>
          <ac:spMkLst>
            <pc:docMk/>
            <pc:sldMk cId="1210479919" sldId="291"/>
            <ac:spMk id="2" creationId="{CDBC8E78-B6FD-4120-BC86-52A3857B3331}"/>
          </ac:spMkLst>
        </pc:spChg>
        <pc:spChg chg="del">
          <ac:chgData name="Михаил Попов" userId="1ff28dec684c2c56" providerId="LiveId" clId="{03013DFD-3B55-4A90-B38C-60752F0AB917}" dt="2020-09-05T20:15:54.893" v="2971" actId="478"/>
          <ac:spMkLst>
            <pc:docMk/>
            <pc:sldMk cId="1210479919" sldId="291"/>
            <ac:spMk id="3" creationId="{32B84F63-41AD-40A9-BCB3-EAD218F4569C}"/>
          </ac:spMkLst>
        </pc:spChg>
        <pc:picChg chg="add">
          <ac:chgData name="Михаил Попов" userId="1ff28dec684c2c56" providerId="LiveId" clId="{03013DFD-3B55-4A90-B38C-60752F0AB917}" dt="2020-09-05T20:15:56.900" v="2973" actId="22"/>
          <ac:picMkLst>
            <pc:docMk/>
            <pc:sldMk cId="1210479919" sldId="291"/>
            <ac:picMk id="6" creationId="{6AC950E4-0FF8-4BBB-9341-DE769DC04CD8}"/>
          </ac:picMkLst>
        </pc:picChg>
      </pc:sldChg>
      <pc:sldChg chg="addSp delSp new mod">
        <pc:chgData name="Михаил Попов" userId="1ff28dec684c2c56" providerId="LiveId" clId="{03013DFD-3B55-4A90-B38C-60752F0AB917}" dt="2020-09-05T20:40:56.075" v="2988" actId="22"/>
        <pc:sldMkLst>
          <pc:docMk/>
          <pc:sldMk cId="3460847782" sldId="292"/>
        </pc:sldMkLst>
        <pc:spChg chg="del">
          <ac:chgData name="Михаил Попов" userId="1ff28dec684c2c56" providerId="LiveId" clId="{03013DFD-3B55-4A90-B38C-60752F0AB917}" dt="2020-09-05T20:40:25.300" v="2979" actId="478"/>
          <ac:spMkLst>
            <pc:docMk/>
            <pc:sldMk cId="3460847782" sldId="292"/>
            <ac:spMk id="2" creationId="{BA1F7467-0B93-425B-871E-C420658D131D}"/>
          </ac:spMkLst>
        </pc:spChg>
        <pc:spChg chg="del">
          <ac:chgData name="Михаил Попов" userId="1ff28dec684c2c56" providerId="LiveId" clId="{03013DFD-3B55-4A90-B38C-60752F0AB917}" dt="2020-09-05T20:40:23.805" v="2978" actId="478"/>
          <ac:spMkLst>
            <pc:docMk/>
            <pc:sldMk cId="3460847782" sldId="292"/>
            <ac:spMk id="3" creationId="{D92C0B77-F0C4-476A-88C2-C242447F1A10}"/>
          </ac:spMkLst>
        </pc:spChg>
        <pc:picChg chg="add del">
          <ac:chgData name="Михаил Попов" userId="1ff28dec684c2c56" providerId="LiveId" clId="{03013DFD-3B55-4A90-B38C-60752F0AB917}" dt="2020-09-05T20:40:30.213" v="2981" actId="22"/>
          <ac:picMkLst>
            <pc:docMk/>
            <pc:sldMk cId="3460847782" sldId="292"/>
            <ac:picMk id="6" creationId="{7ED63181-4657-4E23-86FC-36EDF70F736A}"/>
          </ac:picMkLst>
        </pc:picChg>
        <pc:picChg chg="add">
          <ac:chgData name="Михаил Попов" userId="1ff28dec684c2c56" providerId="LiveId" clId="{03013DFD-3B55-4A90-B38C-60752F0AB917}" dt="2020-09-05T20:40:56.075" v="2988" actId="22"/>
          <ac:picMkLst>
            <pc:docMk/>
            <pc:sldMk cId="3460847782" sldId="292"/>
            <ac:picMk id="8" creationId="{189D11C1-3C4A-4FFC-84E5-73EF8FEB720B}"/>
          </ac:picMkLst>
        </pc:picChg>
      </pc:sldChg>
      <pc:sldChg chg="add">
        <pc:chgData name="Михаил Попов" userId="1ff28dec684c2c56" providerId="LiveId" clId="{03013DFD-3B55-4A90-B38C-60752F0AB917}" dt="2020-09-05T20:42:38.070" v="2990"/>
        <pc:sldMkLst>
          <pc:docMk/>
          <pc:sldMk cId="1735827476" sldId="293"/>
        </pc:sldMkLst>
      </pc:sldChg>
      <pc:sldChg chg="addSp modSp add mod modAnim">
        <pc:chgData name="Михаил Попов" userId="1ff28dec684c2c56" providerId="LiveId" clId="{03013DFD-3B55-4A90-B38C-60752F0AB917}" dt="2020-09-05T20:51:18.777" v="3071"/>
        <pc:sldMkLst>
          <pc:docMk/>
          <pc:sldMk cId="563171267" sldId="294"/>
        </pc:sldMkLst>
        <pc:spChg chg="mod">
          <ac:chgData name="Михаил Попов" userId="1ff28dec684c2c56" providerId="LiveId" clId="{03013DFD-3B55-4A90-B38C-60752F0AB917}" dt="2020-09-05T20:46:37.265" v="3026" actId="20577"/>
          <ac:spMkLst>
            <pc:docMk/>
            <pc:sldMk cId="563171267" sldId="294"/>
            <ac:spMk id="2" creationId="{A8E2A108-8F22-48F7-817E-3B2522E74052}"/>
          </ac:spMkLst>
        </pc:spChg>
        <pc:spChg chg="add mod">
          <ac:chgData name="Михаил Попов" userId="1ff28dec684c2c56" providerId="LiveId" clId="{03013DFD-3B55-4A90-B38C-60752F0AB917}" dt="2020-09-05T20:47:23.917" v="3035" actId="14100"/>
          <ac:spMkLst>
            <pc:docMk/>
            <pc:sldMk cId="563171267" sldId="294"/>
            <ac:spMk id="6" creationId="{15A24018-F705-43A6-8A1C-336AC52B6D83}"/>
          </ac:spMkLst>
        </pc:spChg>
        <pc:picChg chg="add mod">
          <ac:chgData name="Михаил Попов" userId="1ff28dec684c2c56" providerId="LiveId" clId="{03013DFD-3B55-4A90-B38C-60752F0AB917}" dt="2020-09-05T20:47:09.977" v="3030" actId="1076"/>
          <ac:picMkLst>
            <pc:docMk/>
            <pc:sldMk cId="563171267" sldId="294"/>
            <ac:picMk id="5" creationId="{47A07D6D-E501-4B0D-86A4-9CC9FDB8415E}"/>
          </ac:picMkLst>
        </pc:picChg>
        <pc:cxnChg chg="add mod">
          <ac:chgData name="Михаил Попов" userId="1ff28dec684c2c56" providerId="LiveId" clId="{03013DFD-3B55-4A90-B38C-60752F0AB917}" dt="2020-09-05T20:48:37.542" v="3052" actId="692"/>
          <ac:cxnSpMkLst>
            <pc:docMk/>
            <pc:sldMk cId="563171267" sldId="294"/>
            <ac:cxnSpMk id="7" creationId="{AAF9E949-FBC8-4877-B789-31D438AB56E4}"/>
          </ac:cxnSpMkLst>
        </pc:cxnChg>
        <pc:cxnChg chg="add mod">
          <ac:chgData name="Михаил Попов" userId="1ff28dec684c2c56" providerId="LiveId" clId="{03013DFD-3B55-4A90-B38C-60752F0AB917}" dt="2020-09-05T20:49:01.305" v="3055" actId="14100"/>
          <ac:cxnSpMkLst>
            <pc:docMk/>
            <pc:sldMk cId="563171267" sldId="294"/>
            <ac:cxnSpMk id="8" creationId="{D84C0A10-BAD4-4F02-98AE-44A776D5BF4A}"/>
          </ac:cxnSpMkLst>
        </pc:cxnChg>
        <pc:cxnChg chg="add mod">
          <ac:chgData name="Михаил Попов" userId="1ff28dec684c2c56" providerId="LiveId" clId="{03013DFD-3B55-4A90-B38C-60752F0AB917}" dt="2020-09-05T20:49:17.987" v="3058" actId="14100"/>
          <ac:cxnSpMkLst>
            <pc:docMk/>
            <pc:sldMk cId="563171267" sldId="294"/>
            <ac:cxnSpMk id="11" creationId="{AA1F1592-DF34-4BC1-A920-739C58B51769}"/>
          </ac:cxnSpMkLst>
        </pc:cxn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993946723" sldId="316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03270751" sldId="317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097295049" sldId="318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4166135600" sldId="319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295651481" sldId="320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550241163" sldId="321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853365856" sldId="322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98652493" sldId="323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09512277" sldId="328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237255947" sldId="354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934708149" sldId="355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308723173" sldId="356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267873674" sldId="358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16431514" sldId="359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419852834" sldId="360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437456192" sldId="361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737512990" sldId="362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617217578" sldId="363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75283372" sldId="364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394239335" sldId="365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2858648908" sldId="366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2185704209" sldId="367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304773944" sldId="368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891166435" sldId="369"/>
        </pc:sldMkLst>
      </pc:sldChg>
      <pc:sldChg chg="addSp delSp modSp add mod modAnim">
        <pc:chgData name="Михаил Попов" userId="1ff28dec684c2c56" providerId="LiveId" clId="{03013DFD-3B55-4A90-B38C-60752F0AB917}" dt="2020-09-05T22:54:23.163" v="3788" actId="1076"/>
        <pc:sldMkLst>
          <pc:docMk/>
          <pc:sldMk cId="3571253509" sldId="371"/>
        </pc:sldMkLst>
        <pc:spChg chg="mod">
          <ac:chgData name="Михаил Попов" userId="1ff28dec684c2c56" providerId="LiveId" clId="{03013DFD-3B55-4A90-B38C-60752F0AB917}" dt="2020-09-05T22:06:24.596" v="3613" actId="2711"/>
          <ac:spMkLst>
            <pc:docMk/>
            <pc:sldMk cId="3571253509" sldId="371"/>
            <ac:spMk id="2" creationId="{ED84CC2A-6BC4-4856-B2A7-8B18F8448386}"/>
          </ac:spMkLst>
        </pc:spChg>
        <pc:spChg chg="add mod">
          <ac:chgData name="Михаил Попов" userId="1ff28dec684c2c56" providerId="LiveId" clId="{03013DFD-3B55-4A90-B38C-60752F0AB917}" dt="2020-09-05T22:54:23.163" v="3788" actId="1076"/>
          <ac:spMkLst>
            <pc:docMk/>
            <pc:sldMk cId="3571253509" sldId="371"/>
            <ac:spMk id="3" creationId="{11F8E7F5-AF16-4C97-9472-91004F04AE60}"/>
          </ac:spMkLst>
        </pc:spChg>
        <pc:spChg chg="mod">
          <ac:chgData name="Михаил Попов" userId="1ff28dec684c2c56" providerId="LiveId" clId="{03013DFD-3B55-4A90-B38C-60752F0AB917}" dt="2020-09-05T21:39:47.412" v="3505" actId="1076"/>
          <ac:spMkLst>
            <pc:docMk/>
            <pc:sldMk cId="3571253509" sldId="371"/>
            <ac:spMk id="6" creationId="{E579ECEB-2584-4C1E-8C43-12637AA76505}"/>
          </ac:spMkLst>
        </pc:spChg>
        <pc:spChg chg="add del mod">
          <ac:chgData name="Михаил Попов" userId="1ff28dec684c2c56" providerId="LiveId" clId="{03013DFD-3B55-4A90-B38C-60752F0AB917}" dt="2020-09-05T21:39:02.557" v="3497" actId="478"/>
          <ac:spMkLst>
            <pc:docMk/>
            <pc:sldMk cId="3571253509" sldId="371"/>
            <ac:spMk id="7" creationId="{1A483D15-85BC-44E4-BF97-0BF7EEB83BA1}"/>
          </ac:spMkLst>
        </pc:spChg>
        <pc:picChg chg="del">
          <ac:chgData name="Михаил Попов" userId="1ff28dec684c2c56" providerId="LiveId" clId="{03013DFD-3B55-4A90-B38C-60752F0AB917}" dt="2020-09-05T21:39:00.585" v="3496" actId="478"/>
          <ac:picMkLst>
            <pc:docMk/>
            <pc:sldMk cId="3571253509" sldId="371"/>
            <ac:picMk id="5" creationId="{0BC446E3-95E7-4C4B-8462-ABA391579722}"/>
          </ac:picMkLst>
        </pc:picChg>
        <pc:picChg chg="mod">
          <ac:chgData name="Михаил Попов" userId="1ff28dec684c2c56" providerId="LiveId" clId="{03013DFD-3B55-4A90-B38C-60752F0AB917}" dt="2020-09-05T21:39:26.456" v="3504" actId="1076"/>
          <ac:picMkLst>
            <pc:docMk/>
            <pc:sldMk cId="3571253509" sldId="371"/>
            <ac:picMk id="12" creationId="{923EB242-8D42-4CBD-BACC-E5A9E8E063A7}"/>
          </ac:picMkLst>
        </pc:picChg>
        <pc:cxnChg chg="del">
          <ac:chgData name="Михаил Попов" userId="1ff28dec684c2c56" providerId="LiveId" clId="{03013DFD-3B55-4A90-B38C-60752F0AB917}" dt="2020-09-05T21:39:05.581" v="3499" actId="478"/>
          <ac:cxnSpMkLst>
            <pc:docMk/>
            <pc:sldMk cId="3571253509" sldId="371"/>
            <ac:cxnSpMk id="8" creationId="{1F77FF2D-C594-4510-836E-B3DE8C15216E}"/>
          </ac:cxnSpMkLst>
        </pc:cxnChg>
        <pc:cxnChg chg="del">
          <ac:chgData name="Михаил Попов" userId="1ff28dec684c2c56" providerId="LiveId" clId="{03013DFD-3B55-4A90-B38C-60752F0AB917}" dt="2020-09-05T21:39:04.159" v="3498" actId="478"/>
          <ac:cxnSpMkLst>
            <pc:docMk/>
            <pc:sldMk cId="3571253509" sldId="371"/>
            <ac:cxnSpMk id="11" creationId="{0E128157-20E4-4EB4-9962-C3231C82EBB2}"/>
          </ac:cxnSpMkLst>
        </pc:cxnChg>
      </pc:sldChg>
      <pc:sldChg chg="addSp delSp modSp add mod">
        <pc:chgData name="Михаил Попов" userId="1ff28dec684c2c56" providerId="LiveId" clId="{03013DFD-3B55-4A90-B38C-60752F0AB917}" dt="2020-09-05T22:54:27.955" v="3789" actId="1076"/>
        <pc:sldMkLst>
          <pc:docMk/>
          <pc:sldMk cId="1841180755" sldId="372"/>
        </pc:sldMkLst>
        <pc:spChg chg="mod">
          <ac:chgData name="Михаил Попов" userId="1ff28dec684c2c56" providerId="LiveId" clId="{03013DFD-3B55-4A90-B38C-60752F0AB917}" dt="2020-09-05T22:06:29.676" v="3614" actId="2711"/>
          <ac:spMkLst>
            <pc:docMk/>
            <pc:sldMk cId="1841180755" sldId="372"/>
            <ac:spMk id="2" creationId="{D4727FEC-D5DA-4ACC-BA27-83731056D6DB}"/>
          </ac:spMkLst>
        </pc:spChg>
        <pc:spChg chg="add mod">
          <ac:chgData name="Михаил Попов" userId="1ff28dec684c2c56" providerId="LiveId" clId="{03013DFD-3B55-4A90-B38C-60752F0AB917}" dt="2020-09-05T22:54:27.955" v="3789" actId="1076"/>
          <ac:spMkLst>
            <pc:docMk/>
            <pc:sldMk cId="1841180755" sldId="372"/>
            <ac:spMk id="3" creationId="{7A330687-587C-488D-B91E-3C61947DCEFD}"/>
          </ac:spMkLst>
        </pc:spChg>
        <pc:spChg chg="add del mod">
          <ac:chgData name="Михаил Попов" userId="1ff28dec684c2c56" providerId="LiveId" clId="{03013DFD-3B55-4A90-B38C-60752F0AB917}" dt="2020-09-05T21:45:04.086" v="3606" actId="478"/>
          <ac:spMkLst>
            <pc:docMk/>
            <pc:sldMk cId="1841180755" sldId="372"/>
            <ac:spMk id="9" creationId="{4F1085DB-1202-4AE9-A0DD-945B0243013B}"/>
          </ac:spMkLst>
        </pc:spChg>
        <pc:picChg chg="del mod">
          <ac:chgData name="Михаил Попов" userId="1ff28dec684c2c56" providerId="LiveId" clId="{03013DFD-3B55-4A90-B38C-60752F0AB917}" dt="2020-09-05T21:45:01.768" v="3605" actId="478"/>
          <ac:picMkLst>
            <pc:docMk/>
            <pc:sldMk cId="1841180755" sldId="372"/>
            <ac:picMk id="5" creationId="{7CCF68D6-49F7-4A5A-8F53-117DAE62D896}"/>
          </ac:picMkLst>
        </pc:picChg>
        <pc:picChg chg="mod">
          <ac:chgData name="Михаил Попов" userId="1ff28dec684c2c56" providerId="LiveId" clId="{03013DFD-3B55-4A90-B38C-60752F0AB917}" dt="2020-09-05T21:44:51.101" v="3604" actId="1076"/>
          <ac:picMkLst>
            <pc:docMk/>
            <pc:sldMk cId="1841180755" sldId="372"/>
            <ac:picMk id="6" creationId="{2BEB4F9A-EC8F-4AE6-BE47-348BEE5B74B3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22:56:21.809" v="3816" actId="14100"/>
        <pc:sldMkLst>
          <pc:docMk/>
          <pc:sldMk cId="4176577803" sldId="373"/>
        </pc:sldMkLst>
        <pc:spChg chg="mod">
          <ac:chgData name="Михаил Попов" userId="1ff28dec684c2c56" providerId="LiveId" clId="{03013DFD-3B55-4A90-B38C-60752F0AB917}" dt="2020-09-05T22:06:35.618" v="3615" actId="2711"/>
          <ac:spMkLst>
            <pc:docMk/>
            <pc:sldMk cId="4176577803" sldId="373"/>
            <ac:spMk id="2" creationId="{19246A83-08C8-443D-BF0A-EDE40DE93985}"/>
          </ac:spMkLst>
        </pc:spChg>
        <pc:spChg chg="add mod ord">
          <ac:chgData name="Михаил Попов" userId="1ff28dec684c2c56" providerId="LiveId" clId="{03013DFD-3B55-4A90-B38C-60752F0AB917}" dt="2020-09-05T22:56:12.174" v="3815" actId="1036"/>
          <ac:spMkLst>
            <pc:docMk/>
            <pc:sldMk cId="4176577803" sldId="373"/>
            <ac:spMk id="3" creationId="{4B0C0C1C-2E9E-41EF-9533-6BD8A236F8EF}"/>
          </ac:spMkLst>
        </pc:spChg>
        <pc:spChg chg="add del mod">
          <ac:chgData name="Михаил Попов" userId="1ff28dec684c2c56" providerId="LiveId" clId="{03013DFD-3B55-4A90-B38C-60752F0AB917}" dt="2020-09-05T22:10:01.174" v="3721" actId="478"/>
          <ac:spMkLst>
            <pc:docMk/>
            <pc:sldMk cId="4176577803" sldId="373"/>
            <ac:spMk id="5" creationId="{887A2440-8830-4658-88F3-D6FC84203193}"/>
          </ac:spMkLst>
        </pc:spChg>
        <pc:grpChg chg="add mod">
          <ac:chgData name="Михаил Попов" userId="1ff28dec684c2c56" providerId="LiveId" clId="{03013DFD-3B55-4A90-B38C-60752F0AB917}" dt="2020-09-05T22:56:21.809" v="3816" actId="14100"/>
          <ac:grpSpMkLst>
            <pc:docMk/>
            <pc:sldMk cId="4176577803" sldId="373"/>
            <ac:grpSpMk id="7" creationId="{AB58A469-51C3-4FC7-8BA3-34345C2656AD}"/>
          </ac:grpSpMkLst>
        </pc:grpChg>
        <pc:picChg chg="del mod">
          <ac:chgData name="Михаил Попов" userId="1ff28dec684c2c56" providerId="LiveId" clId="{03013DFD-3B55-4A90-B38C-60752F0AB917}" dt="2020-09-05T22:09:56.433" v="3720" actId="478"/>
          <ac:picMkLst>
            <pc:docMk/>
            <pc:sldMk cId="4176577803" sldId="373"/>
            <ac:picMk id="8" creationId="{6BBB59E1-E161-4DE1-8FD6-5FB937C3231C}"/>
          </ac:picMkLst>
        </pc:picChg>
        <pc:picChg chg="mod">
          <ac:chgData name="Михаил Попов" userId="1ff28dec684c2c56" providerId="LiveId" clId="{03013DFD-3B55-4A90-B38C-60752F0AB917}" dt="2020-09-05T22:10:05.768" v="3722" actId="1076"/>
          <ac:picMkLst>
            <pc:docMk/>
            <pc:sldMk cId="4176577803" sldId="373"/>
            <ac:picMk id="9" creationId="{9A227E4A-BEE4-4BDA-8080-D92DD0B8C749}"/>
          </ac:picMkLst>
        </pc:pic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1" creationId="{CA11D99B-DF09-4ADA-BB22-A581BF3F9E2F}"/>
          </ac:cxnSpMkLst>
        </pc:cxn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2" creationId="{CAC66A61-038F-4AF9-9DB1-66D8DC4C60A9}"/>
          </ac:cxnSpMkLst>
        </pc:cxnChg>
      </pc:sldChg>
      <pc:sldChg chg="modSp add mod">
        <pc:chgData name="Михаил Попов" userId="1ff28dec684c2c56" providerId="LiveId" clId="{03013DFD-3B55-4A90-B38C-60752F0AB917}" dt="2020-09-05T22:14:51.479" v="3776" actId="1076"/>
        <pc:sldMkLst>
          <pc:docMk/>
          <pc:sldMk cId="749760200" sldId="374"/>
        </pc:sldMkLst>
        <pc:picChg chg="mod">
          <ac:chgData name="Михаил Попов" userId="1ff28dec684c2c56" providerId="LiveId" clId="{03013DFD-3B55-4A90-B38C-60752F0AB917}" dt="2020-09-05T22:14:51.479" v="3776" actId="1076"/>
          <ac:picMkLst>
            <pc:docMk/>
            <pc:sldMk cId="749760200" sldId="374"/>
            <ac:picMk id="5" creationId="{82BDA6E8-787C-4F62-BC12-09084C65B268}"/>
          </ac:picMkLst>
        </pc:picChg>
        <pc:picChg chg="mod">
          <ac:chgData name="Михаил Попов" userId="1ff28dec684c2c56" providerId="LiveId" clId="{03013DFD-3B55-4A90-B38C-60752F0AB917}" dt="2020-09-05T22:14:47.499" v="3775" actId="1076"/>
          <ac:picMkLst>
            <pc:docMk/>
            <pc:sldMk cId="749760200" sldId="374"/>
            <ac:picMk id="6" creationId="{C3A2BB49-F0A3-4D2E-BC74-B107511F1EA4}"/>
          </ac:picMkLst>
        </pc:picChg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917323758" sldId="375"/>
        </pc:sldMkLst>
      </pc:sldChg>
      <pc:sldChg chg="new del">
        <pc:chgData name="Михаил Попов" userId="1ff28dec684c2c56" providerId="LiveId" clId="{03013DFD-3B55-4A90-B38C-60752F0AB917}" dt="2020-09-05T21:02:11.297" v="3084" actId="47"/>
        <pc:sldMkLst>
          <pc:docMk/>
          <pc:sldMk cId="2364665206" sldId="376"/>
        </pc:sldMkLst>
      </pc:sldChg>
      <pc:sldChg chg="addSp delSp modSp add mod">
        <pc:chgData name="Михаил Попов" userId="1ff28dec684c2c56" providerId="LiveId" clId="{03013DFD-3B55-4A90-B38C-60752F0AB917}" dt="2020-09-05T21:12:23.483" v="3225" actId="1076"/>
        <pc:sldMkLst>
          <pc:docMk/>
          <pc:sldMk cId="2401705022" sldId="376"/>
        </pc:sldMkLst>
        <pc:spChg chg="mod">
          <ac:chgData name="Михаил Попов" userId="1ff28dec684c2c56" providerId="LiveId" clId="{03013DFD-3B55-4A90-B38C-60752F0AB917}" dt="2020-09-05T21:07:06.802" v="3174" actId="2711"/>
          <ac:spMkLst>
            <pc:docMk/>
            <pc:sldMk cId="2401705022" sldId="376"/>
            <ac:spMk id="2" creationId="{6E6B226D-F9BF-4E88-9C7F-5A952EEB1E2E}"/>
          </ac:spMkLst>
        </pc:spChg>
        <pc:spChg chg="add mod">
          <ac:chgData name="Михаил Попов" userId="1ff28dec684c2c56" providerId="LiveId" clId="{03013DFD-3B55-4A90-B38C-60752F0AB917}" dt="2020-09-05T21:12:23.483" v="3225" actId="1076"/>
          <ac:spMkLst>
            <pc:docMk/>
            <pc:sldMk cId="2401705022" sldId="376"/>
            <ac:spMk id="3" creationId="{CBE28FF3-74C6-46BE-A3F1-068F9F7E1548}"/>
          </ac:spMkLst>
        </pc:spChg>
        <pc:picChg chg="mod">
          <ac:chgData name="Михаил Попов" userId="1ff28dec684c2c56" providerId="LiveId" clId="{03013DFD-3B55-4A90-B38C-60752F0AB917}" dt="2020-09-05T21:07:34.699" v="3179" actId="1076"/>
          <ac:picMkLst>
            <pc:docMk/>
            <pc:sldMk cId="2401705022" sldId="376"/>
            <ac:picMk id="5" creationId="{AA5226FA-6B08-4B01-862F-33987BB54154}"/>
          </ac:picMkLst>
        </pc:picChg>
        <pc:picChg chg="del mod">
          <ac:chgData name="Михаил Попов" userId="1ff28dec684c2c56" providerId="LiveId" clId="{03013DFD-3B55-4A90-B38C-60752F0AB917}" dt="2020-09-05T21:06:57.173" v="3173" actId="478"/>
          <ac:picMkLst>
            <pc:docMk/>
            <pc:sldMk cId="2401705022" sldId="376"/>
            <ac:picMk id="8" creationId="{5ED18727-84A0-4485-98F7-04D6433AE136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21:12:38.566" v="3229" actId="1035"/>
        <pc:sldMkLst>
          <pc:docMk/>
          <pc:sldMk cId="3163371244" sldId="377"/>
        </pc:sldMkLst>
        <pc:spChg chg="mod">
          <ac:chgData name="Михаил Попов" userId="1ff28dec684c2c56" providerId="LiveId" clId="{03013DFD-3B55-4A90-B38C-60752F0AB917}" dt="2020-09-05T21:11:06.326" v="3219" actId="2711"/>
          <ac:spMkLst>
            <pc:docMk/>
            <pc:sldMk cId="3163371244" sldId="377"/>
            <ac:spMk id="2" creationId="{B4B207E5-DA55-4572-B20D-7F10080D70C5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3" creationId="{F351CED8-141E-4353-9101-B4C5696E4216}"/>
          </ac:spMkLst>
        </pc:spChg>
        <pc:spChg chg="add del mod">
          <ac:chgData name="Михаил Попов" userId="1ff28dec684c2c56" providerId="LiveId" clId="{03013DFD-3B55-4A90-B38C-60752F0AB917}" dt="2020-09-05T21:09:06.455" v="3194" actId="478"/>
          <ac:spMkLst>
            <pc:docMk/>
            <pc:sldMk cId="3163371244" sldId="377"/>
            <ac:spMk id="12" creationId="{D28EF87B-7B4B-4874-B7C1-88FE550D040D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14" creationId="{C3225FB2-7792-4B47-BF96-8CE9DD53EA78}"/>
          </ac:spMkLst>
        </pc:spChg>
        <pc:grpChg chg="add mod">
          <ac:chgData name="Михаил Попов" userId="1ff28dec684c2c56" providerId="LiveId" clId="{03013DFD-3B55-4A90-B38C-60752F0AB917}" dt="2020-09-05T21:12:38.566" v="3229" actId="1035"/>
          <ac:grpSpMkLst>
            <pc:docMk/>
            <pc:sldMk cId="3163371244" sldId="377"/>
            <ac:grpSpMk id="15" creationId="{4BB7CE5B-3269-47A6-8CE8-01EEC886AFD3}"/>
          </ac:grpSpMkLst>
        </pc:grpChg>
        <pc:picChg chg="del">
          <ac:chgData name="Михаил Попов" userId="1ff28dec684c2c56" providerId="LiveId" clId="{03013DFD-3B55-4A90-B38C-60752F0AB917}" dt="2020-09-05T21:09:03.943" v="3193" actId="478"/>
          <ac:picMkLst>
            <pc:docMk/>
            <pc:sldMk cId="3163371244" sldId="377"/>
            <ac:picMk id="4" creationId="{634440DF-0379-4E95-9B44-5BA5344EA2FE}"/>
          </ac:picMkLst>
        </pc:picChg>
        <pc:picChg chg="del">
          <ac:chgData name="Михаил Попов" userId="1ff28dec684c2c56" providerId="LiveId" clId="{03013DFD-3B55-4A90-B38C-60752F0AB917}" dt="2020-09-05T21:10:36.141" v="3216" actId="478"/>
          <ac:picMkLst>
            <pc:docMk/>
            <pc:sldMk cId="3163371244" sldId="377"/>
            <ac:picMk id="5" creationId="{C82D54E6-B7AF-4E17-9C42-48DFA698BE01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6" creationId="{7714418C-9D25-4563-9726-B9D831836BAC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7" creationId="{5A433713-5F89-4A61-A179-C0C7140CD964}"/>
          </ac:picMkLst>
        </pc:pic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9" creationId="{24E9C14C-F6D1-4BD3-B456-3A968AA0F691}"/>
          </ac:cxnSpMkLst>
        </pc:cxn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10" creationId="{BF0ADEBC-509E-4C15-BD5E-2A7146131AA9}"/>
          </ac:cxnSpMkLst>
        </pc:cxnChg>
      </pc:sldChg>
      <pc:sldChg chg="addSp delSp modSp add mod modAnim">
        <pc:chgData name="Михаил Попов" userId="1ff28dec684c2c56" providerId="LiveId" clId="{03013DFD-3B55-4A90-B38C-60752F0AB917}" dt="2020-09-05T22:53:50.065" v="3787" actId="1076"/>
        <pc:sldMkLst>
          <pc:docMk/>
          <pc:sldMk cId="1512936412" sldId="378"/>
        </pc:sldMkLst>
        <pc:spChg chg="mod">
          <ac:chgData name="Михаил Попов" userId="1ff28dec684c2c56" providerId="LiveId" clId="{03013DFD-3B55-4A90-B38C-60752F0AB917}" dt="2020-09-05T21:27:08.271" v="3359" actId="2711"/>
          <ac:spMkLst>
            <pc:docMk/>
            <pc:sldMk cId="1512936412" sldId="378"/>
            <ac:spMk id="2" creationId="{6AF43704-873B-4FDB-86AD-639DD8532DC9}"/>
          </ac:spMkLst>
        </pc:spChg>
        <pc:spChg chg="add mod ord">
          <ac:chgData name="Михаил Попов" userId="1ff28dec684c2c56" providerId="LiveId" clId="{03013DFD-3B55-4A90-B38C-60752F0AB917}" dt="2020-09-05T22:52:53.878" v="3777" actId="403"/>
          <ac:spMkLst>
            <pc:docMk/>
            <pc:sldMk cId="1512936412" sldId="378"/>
            <ac:spMk id="3" creationId="{EB020F67-05E4-400C-A2AC-F43499610114}"/>
          </ac:spMkLst>
        </pc:spChg>
        <pc:spChg chg="mod">
          <ac:chgData name="Михаил Попов" userId="1ff28dec684c2c56" providerId="LiveId" clId="{03013DFD-3B55-4A90-B38C-60752F0AB917}" dt="2020-09-05T21:30:19.722" v="3374" actId="6549"/>
          <ac:spMkLst>
            <pc:docMk/>
            <pc:sldMk cId="1512936412" sldId="378"/>
            <ac:spMk id="16" creationId="{D4426AF8-B610-4D97-8506-D0FA474BB38D}"/>
          </ac:spMkLst>
        </pc:spChg>
        <pc:grpChg chg="add mod">
          <ac:chgData name="Михаил Попов" userId="1ff28dec684c2c56" providerId="LiveId" clId="{03013DFD-3B55-4A90-B38C-60752F0AB917}" dt="2020-09-05T22:53:45.073" v="3786" actId="14100"/>
          <ac:grpSpMkLst>
            <pc:docMk/>
            <pc:sldMk cId="1512936412" sldId="378"/>
            <ac:grpSpMk id="7" creationId="{B52CA524-3EA1-4935-8545-562189CF428B}"/>
          </ac:grpSpMkLst>
        </pc:grpChg>
        <pc:grpChg chg="add mod">
          <ac:chgData name="Михаил Попов" userId="1ff28dec684c2c56" providerId="LiveId" clId="{03013DFD-3B55-4A90-B38C-60752F0AB917}" dt="2020-09-05T22:53:41.177" v="3785" actId="14100"/>
          <ac:grpSpMkLst>
            <pc:docMk/>
            <pc:sldMk cId="1512936412" sldId="378"/>
            <ac:grpSpMk id="9" creationId="{7F732122-4CB1-48BC-B09E-0F169ECCD4E8}"/>
          </ac:grpSpMkLst>
        </pc:grpChg>
        <pc:picChg chg="mod">
          <ac:chgData name="Михаил Попов" userId="1ff28dec684c2c56" providerId="LiveId" clId="{03013DFD-3B55-4A90-B38C-60752F0AB917}" dt="2020-09-05T21:27:29.807" v="3364" actId="1076"/>
          <ac:picMkLst>
            <pc:docMk/>
            <pc:sldMk cId="1512936412" sldId="378"/>
            <ac:picMk id="4" creationId="{019A1924-0881-4329-88EF-2D7886CC76C7}"/>
          </ac:picMkLst>
        </pc:picChg>
        <pc:picChg chg="del mod">
          <ac:chgData name="Михаил Попов" userId="1ff28dec684c2c56" providerId="LiveId" clId="{03013DFD-3B55-4A90-B38C-60752F0AB917}" dt="2020-09-05T21:26:44.093" v="3356" actId="478"/>
          <ac:picMkLst>
            <pc:docMk/>
            <pc:sldMk cId="1512936412" sldId="378"/>
            <ac:picMk id="5" creationId="{458C6156-F557-45BE-9832-8AACB4B5A744}"/>
          </ac:picMkLst>
        </pc:pic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6" creationId="{2286439F-ED02-4936-987D-BDFA4EEB432B}"/>
          </ac:cxnSpMkLst>
        </pc:cxn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8" creationId="{AD4E08E3-621F-4728-A542-FFD2F1C8F9C5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0" creationId="{1DBF753B-30C6-4E3C-AEFD-F2914A66CCC6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2" creationId="{4C090392-6890-4F4A-A4F3-1A6670D2C8EC}"/>
          </ac:cxnSpMkLst>
        </pc:cxnChg>
        <pc:cxnChg chg="mod">
          <ac:chgData name="Михаил Попов" userId="1ff28dec684c2c56" providerId="LiveId" clId="{03013DFD-3B55-4A90-B38C-60752F0AB917}" dt="2020-09-05T22:53:50.065" v="3787" actId="1076"/>
          <ac:cxnSpMkLst>
            <pc:docMk/>
            <pc:sldMk cId="1512936412" sldId="378"/>
            <ac:cxnSpMk id="14" creationId="{3301B3C9-9390-4D26-A27C-D59D51D4D12F}"/>
          </ac:cxnSpMkLst>
        </pc:cxnChg>
      </pc:sldChg>
      <pc:sldChg chg="addSp delSp modSp add mod modAnim">
        <pc:chgData name="Михаил Попов" userId="1ff28dec684c2c56" providerId="LiveId" clId="{03013DFD-3B55-4A90-B38C-60752F0AB917}" dt="2020-09-05T22:56:35.039" v="3818" actId="1076"/>
        <pc:sldMkLst>
          <pc:docMk/>
          <pc:sldMk cId="2774409521" sldId="379"/>
        </pc:sldMkLst>
        <pc:spChg chg="mod">
          <ac:chgData name="Михаил Попов" userId="1ff28dec684c2c56" providerId="LiveId" clId="{03013DFD-3B55-4A90-B38C-60752F0AB917}" dt="2020-09-05T22:11:28.254" v="3729" actId="2711"/>
          <ac:spMkLst>
            <pc:docMk/>
            <pc:sldMk cId="2774409521" sldId="379"/>
            <ac:spMk id="2" creationId="{358C0583-4EC3-413B-854D-DEB2BDFB8926}"/>
          </ac:spMkLst>
        </pc:spChg>
        <pc:spChg chg="add mod ord">
          <ac:chgData name="Михаил Попов" userId="1ff28dec684c2c56" providerId="LiveId" clId="{03013DFD-3B55-4A90-B38C-60752F0AB917}" dt="2020-09-05T22:55:52.217" v="3805" actId="1076"/>
          <ac:spMkLst>
            <pc:docMk/>
            <pc:sldMk cId="2774409521" sldId="379"/>
            <ac:spMk id="3" creationId="{6A4DDE39-3D69-4CDA-8EAE-E09F69C566C7}"/>
          </ac:spMkLst>
        </pc:spChg>
        <pc:spChg chg="add del mod">
          <ac:chgData name="Михаил Попов" userId="1ff28dec684c2c56" providerId="LiveId" clId="{03013DFD-3B55-4A90-B38C-60752F0AB917}" dt="2020-09-05T22:13:25.831" v="3760" actId="478"/>
          <ac:spMkLst>
            <pc:docMk/>
            <pc:sldMk cId="2774409521" sldId="379"/>
            <ac:spMk id="11" creationId="{15EA72C8-6516-4606-BF0C-9AE8B30CC600}"/>
          </ac:spMkLst>
        </pc:spChg>
        <pc:grpChg chg="add mod">
          <ac:chgData name="Михаил Попов" userId="1ff28dec684c2c56" providerId="LiveId" clId="{03013DFD-3B55-4A90-B38C-60752F0AB917}" dt="2020-09-05T22:56:31.554" v="3817" actId="1076"/>
          <ac:grpSpMkLst>
            <pc:docMk/>
            <pc:sldMk cId="2774409521" sldId="379"/>
            <ac:grpSpMk id="14" creationId="{F3980DC6-346D-4C8A-A559-BF6D6D003F2A}"/>
          </ac:grpSpMkLst>
        </pc:grpChg>
        <pc:picChg chg="del mod">
          <ac:chgData name="Михаил Попов" userId="1ff28dec684c2c56" providerId="LiveId" clId="{03013DFD-3B55-4A90-B38C-60752F0AB917}" dt="2020-09-05T22:13:23.649" v="3759" actId="478"/>
          <ac:picMkLst>
            <pc:docMk/>
            <pc:sldMk cId="2774409521" sldId="379"/>
            <ac:picMk id="5" creationId="{95C35E57-EB5F-417B-98CB-C54E86522E69}"/>
          </ac:picMkLst>
        </pc:picChg>
        <pc:picChg chg="mod">
          <ac:chgData name="Михаил Попов" userId="1ff28dec684c2c56" providerId="LiveId" clId="{03013DFD-3B55-4A90-B38C-60752F0AB917}" dt="2020-09-05T22:11:00.402" v="3727" actId="1076"/>
          <ac:picMkLst>
            <pc:docMk/>
            <pc:sldMk cId="2774409521" sldId="379"/>
            <ac:picMk id="6" creationId="{76FD125B-315B-450E-A09A-5DC87F539799}"/>
          </ac:picMkLst>
        </pc:picChg>
        <pc:cxnChg chg="mod">
          <ac:chgData name="Михаил Попов" userId="1ff28dec684c2c56" providerId="LiveId" clId="{03013DFD-3B55-4A90-B38C-60752F0AB917}" dt="2020-09-05T22:55:07.009" v="3794" actId="1076"/>
          <ac:cxnSpMkLst>
            <pc:docMk/>
            <pc:sldMk cId="2774409521" sldId="379"/>
            <ac:cxnSpMk id="7" creationId="{A68D5E6F-CDDF-4538-AC96-D51BB2EA7F06}"/>
          </ac:cxnSpMkLst>
        </pc:cxnChg>
        <pc:cxnChg chg="mod">
          <ac:chgData name="Михаил Попов" userId="1ff28dec684c2c56" providerId="LiveId" clId="{03013DFD-3B55-4A90-B38C-60752F0AB917}" dt="2020-09-05T22:56:35.039" v="3818" actId="1076"/>
          <ac:cxnSpMkLst>
            <pc:docMk/>
            <pc:sldMk cId="2774409521" sldId="379"/>
            <ac:cxnSpMk id="8" creationId="{5996205D-9144-4F19-B999-15406ADCE444}"/>
          </ac:cxnSpMkLst>
        </pc:cxnChg>
        <pc:cxnChg chg="add mod">
          <ac:chgData name="Михаил Попов" userId="1ff28dec684c2c56" providerId="LiveId" clId="{03013DFD-3B55-4A90-B38C-60752F0AB917}" dt="2020-09-05T22:13:58.673" v="3767" actId="164"/>
          <ac:cxnSpMkLst>
            <pc:docMk/>
            <pc:sldMk cId="2774409521" sldId="379"/>
            <ac:cxnSpMk id="13" creationId="{29D8EA6B-4C34-4C74-AC72-183E349C90E4}"/>
          </ac:cxnSpMkLst>
        </pc:cxnChg>
      </pc:sldChg>
      <pc:sldChg chg="add del">
        <pc:chgData name="Михаил Попов" userId="1ff28dec684c2c56" providerId="LiveId" clId="{03013DFD-3B55-4A90-B38C-60752F0AB917}" dt="2020-09-05T23:16:49.112" v="3821" actId="47"/>
        <pc:sldMkLst>
          <pc:docMk/>
          <pc:sldMk cId="459547191" sldId="380"/>
        </pc:sldMkLst>
      </pc:sldChg>
      <pc:sldChg chg="addSp delSp modSp add mod modAnim">
        <pc:chgData name="Михаил Попов" userId="1ff28dec684c2c56" providerId="LiveId" clId="{03013DFD-3B55-4A90-B38C-60752F0AB917}" dt="2020-09-05T23:23:50.702" v="3958"/>
        <pc:sldMkLst>
          <pc:docMk/>
          <pc:sldMk cId="1243922056" sldId="381"/>
        </pc:sldMkLst>
        <pc:spChg chg="add mod">
          <ac:chgData name="Михаил Попов" userId="1ff28dec684c2c56" providerId="LiveId" clId="{03013DFD-3B55-4A90-B38C-60752F0AB917}" dt="2020-09-05T23:23:10.666" v="3953" actId="20577"/>
          <ac:spMkLst>
            <pc:docMk/>
            <pc:sldMk cId="1243922056" sldId="381"/>
            <ac:spMk id="2" creationId="{A8868DC6-D6DE-4EF2-90A1-AF4D56368B07}"/>
          </ac:spMkLst>
        </pc:spChg>
        <pc:spChg chg="add mod">
          <ac:chgData name="Михаил Попов" userId="1ff28dec684c2c56" providerId="LiveId" clId="{03013DFD-3B55-4A90-B38C-60752F0AB917}" dt="2020-09-05T23:18:22.163" v="3861" actId="20577"/>
          <ac:spMkLst>
            <pc:docMk/>
            <pc:sldMk cId="1243922056" sldId="381"/>
            <ac:spMk id="6" creationId="{DAA3F0BE-751A-4113-9E2E-E096AF7EF1A9}"/>
          </ac:spMkLst>
        </pc:spChg>
        <pc:picChg chg="del mod ord">
          <ac:chgData name="Михаил Попов" userId="1ff28dec684c2c56" providerId="LiveId" clId="{03013DFD-3B55-4A90-B38C-60752F0AB917}" dt="2020-09-05T23:23:27.031" v="3954" actId="478"/>
          <ac:picMkLst>
            <pc:docMk/>
            <pc:sldMk cId="1243922056" sldId="381"/>
            <ac:picMk id="5" creationId="{92A948E0-0948-44DF-A508-758122C01229}"/>
          </ac:picMkLst>
        </pc:picChg>
        <pc:picChg chg="mod modCrop">
          <ac:chgData name="Михаил Попов" userId="1ff28dec684c2c56" providerId="LiveId" clId="{03013DFD-3B55-4A90-B38C-60752F0AB917}" dt="2020-09-05T23:18:36.217" v="3866" actId="1076"/>
          <ac:picMkLst>
            <pc:docMk/>
            <pc:sldMk cId="1243922056" sldId="381"/>
            <ac:picMk id="8" creationId="{4B410B44-6562-4388-9C5E-D0B9AD6221F5}"/>
          </ac:picMkLst>
        </pc:picChg>
        <pc:picChg chg="mod">
          <ac:chgData name="Михаил Попов" userId="1ff28dec684c2c56" providerId="LiveId" clId="{03013DFD-3B55-4A90-B38C-60752F0AB917}" dt="2020-09-05T23:23:45.730" v="3957" actId="1076"/>
          <ac:picMkLst>
            <pc:docMk/>
            <pc:sldMk cId="1243922056" sldId="381"/>
            <ac:picMk id="11" creationId="{A6F408C1-1E40-4A3F-A303-919839B5CB17}"/>
          </ac:picMkLst>
        </pc:picChg>
      </pc:sldChg>
      <pc:sldChg chg="add del">
        <pc:chgData name="Михаил Попов" userId="1ff28dec684c2c56" providerId="LiveId" clId="{03013DFD-3B55-4A90-B38C-60752F0AB917}" dt="2020-09-05T23:28:18.349" v="3981" actId="47"/>
        <pc:sldMkLst>
          <pc:docMk/>
          <pc:sldMk cId="4265818766" sldId="382"/>
        </pc:sldMkLst>
      </pc:sldChg>
      <pc:sldChg chg="addSp delSp modSp new mod ord">
        <pc:chgData name="Михаил Попов" userId="1ff28dec684c2c56" providerId="LiveId" clId="{03013DFD-3B55-4A90-B38C-60752F0AB917}" dt="2020-09-06T13:29:38.425" v="4139" actId="108"/>
        <pc:sldMkLst>
          <pc:docMk/>
          <pc:sldMk cId="15178428" sldId="383"/>
        </pc:sldMkLst>
        <pc:spChg chg="mod">
          <ac:chgData name="Михаил Попов" userId="1ff28dec684c2c56" providerId="LiveId" clId="{03013DFD-3B55-4A90-B38C-60752F0AB917}" dt="2020-09-05T22:06:03.758" v="3612" actId="2711"/>
          <ac:spMkLst>
            <pc:docMk/>
            <pc:sldMk cId="15178428" sldId="383"/>
            <ac:spMk id="2" creationId="{E74E5AC5-CC52-45CE-B33C-0C016BFFAF97}"/>
          </ac:spMkLst>
        </pc:spChg>
        <pc:spChg chg="del">
          <ac:chgData name="Михаил Попов" userId="1ff28dec684c2c56" providerId="LiveId" clId="{03013DFD-3B55-4A90-B38C-60752F0AB917}" dt="2020-09-06T13:24:02.843" v="3982" actId="478"/>
          <ac:spMkLst>
            <pc:docMk/>
            <pc:sldMk cId="15178428" sldId="383"/>
            <ac:spMk id="3" creationId="{60193E68-F63C-4482-BDE9-41A615B28A70}"/>
          </ac:spMkLst>
        </pc:spChg>
        <pc:spChg chg="add del">
          <ac:chgData name="Михаил Попов" userId="1ff28dec684c2c56" providerId="LiveId" clId="{03013DFD-3B55-4A90-B38C-60752F0AB917}" dt="2020-09-06T13:25:52.131" v="3996" actId="478"/>
          <ac:spMkLst>
            <pc:docMk/>
            <pc:sldMk cId="15178428" sldId="383"/>
            <ac:spMk id="10" creationId="{204C99FB-6D0B-4277-8A0F-E53BE89C68A7}"/>
          </ac:spMkLst>
        </pc:spChg>
        <pc:spChg chg="add mod">
          <ac:chgData name="Михаил Попов" userId="1ff28dec684c2c56" providerId="LiveId" clId="{03013DFD-3B55-4A90-B38C-60752F0AB917}" dt="2020-09-06T13:29:38.425" v="4139" actId="108"/>
          <ac:spMkLst>
            <pc:docMk/>
            <pc:sldMk cId="15178428" sldId="383"/>
            <ac:spMk id="12" creationId="{F2A5D973-94AD-47F5-AC24-900965440838}"/>
          </ac:spMkLst>
        </pc:spChg>
        <pc:picChg chg="add del">
          <ac:chgData name="Михаил Попов" userId="1ff28dec684c2c56" providerId="LiveId" clId="{03013DFD-3B55-4A90-B38C-60752F0AB917}" dt="2020-09-06T13:24:06.036" v="3984" actId="22"/>
          <ac:picMkLst>
            <pc:docMk/>
            <pc:sldMk cId="15178428" sldId="383"/>
            <ac:picMk id="6" creationId="{0E57DA64-EFE6-47A7-9B97-6866C0BB1B6A}"/>
          </ac:picMkLst>
        </pc:picChg>
        <pc:picChg chg="add mod">
          <ac:chgData name="Михаил Попов" userId="1ff28dec684c2c56" providerId="LiveId" clId="{03013DFD-3B55-4A90-B38C-60752F0AB917}" dt="2020-09-06T13:27:11.634" v="4042" actId="1076"/>
          <ac:picMkLst>
            <pc:docMk/>
            <pc:sldMk cId="15178428" sldId="383"/>
            <ac:picMk id="8" creationId="{AA179053-CA32-4E9E-9EC6-ACDD29CEAA42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23:28:08.784" v="3980"/>
        <pc:sldMkLst>
          <pc:docMk/>
          <pc:sldMk cId="2114006935" sldId="384"/>
        </pc:sldMkLst>
        <pc:spChg chg="mod">
          <ac:chgData name="Михаил Попов" userId="1ff28dec684c2c56" providerId="LiveId" clId="{03013DFD-3B55-4A90-B38C-60752F0AB917}" dt="2020-09-05T23:24:51.937" v="3962" actId="20577"/>
          <ac:spMkLst>
            <pc:docMk/>
            <pc:sldMk cId="2114006935" sldId="384"/>
            <ac:spMk id="2" creationId="{A8868DC6-D6DE-4EF2-90A1-AF4D56368B07}"/>
          </ac:spMkLst>
        </pc:spChg>
        <pc:spChg chg="mod">
          <ac:chgData name="Михаил Попов" userId="1ff28dec684c2c56" providerId="LiveId" clId="{03013DFD-3B55-4A90-B38C-60752F0AB917}" dt="2020-09-05T23:24:58.411" v="3965" actId="20577"/>
          <ac:spMkLst>
            <pc:docMk/>
            <pc:sldMk cId="2114006935" sldId="384"/>
            <ac:spMk id="6" creationId="{DAA3F0BE-751A-4113-9E2E-E096AF7EF1A9}"/>
          </ac:spMkLst>
        </pc:spChg>
        <pc:picChg chg="add mod modCrop">
          <ac:chgData name="Михаил Попов" userId="1ff28dec684c2c56" providerId="LiveId" clId="{03013DFD-3B55-4A90-B38C-60752F0AB917}" dt="2020-09-05T23:25:22.592" v="3973" actId="732"/>
          <ac:picMkLst>
            <pc:docMk/>
            <pc:sldMk cId="2114006935" sldId="384"/>
            <ac:picMk id="3" creationId="{88A0A60E-E35E-42F9-B2F4-83267A970D23}"/>
          </ac:picMkLst>
        </pc:picChg>
        <pc:picChg chg="add mod">
          <ac:chgData name="Михаил Попов" userId="1ff28dec684c2c56" providerId="LiveId" clId="{03013DFD-3B55-4A90-B38C-60752F0AB917}" dt="2020-09-05T23:28:04.221" v="3979" actId="1076"/>
          <ac:picMkLst>
            <pc:docMk/>
            <pc:sldMk cId="2114006935" sldId="384"/>
            <ac:picMk id="5" creationId="{D07DA627-8253-4F39-92FA-43818F9C3BFB}"/>
          </ac:picMkLst>
        </pc:picChg>
        <pc:picChg chg="del">
          <ac:chgData name="Михаил Попов" userId="1ff28dec684c2c56" providerId="LiveId" clId="{03013DFD-3B55-4A90-B38C-60752F0AB917}" dt="2020-09-05T23:25:08.303" v="3966" actId="478"/>
          <ac:picMkLst>
            <pc:docMk/>
            <pc:sldMk cId="2114006935" sldId="384"/>
            <ac:picMk id="8" creationId="{4B410B44-6562-4388-9C5E-D0B9AD6221F5}"/>
          </ac:picMkLst>
        </pc:picChg>
        <pc:picChg chg="del">
          <ac:chgData name="Михаил Попов" userId="1ff28dec684c2c56" providerId="LiveId" clId="{03013DFD-3B55-4A90-B38C-60752F0AB917}" dt="2020-09-05T23:27:45.382" v="3974" actId="478"/>
          <ac:picMkLst>
            <pc:docMk/>
            <pc:sldMk cId="2114006935" sldId="384"/>
            <ac:picMk id="11" creationId="{A6F408C1-1E40-4A3F-A303-919839B5CB17}"/>
          </ac:picMkLst>
        </pc:picChg>
      </pc:sldChg>
      <pc:sldChg chg="addSp delSp modSp new mod modAnim">
        <pc:chgData name="Михаил Попов" userId="1ff28dec684c2c56" providerId="LiveId" clId="{03013DFD-3B55-4A90-B38C-60752F0AB917}" dt="2020-09-06T15:54:00.965" v="4465"/>
        <pc:sldMkLst>
          <pc:docMk/>
          <pc:sldMk cId="529418694" sldId="385"/>
        </pc:sldMkLst>
        <pc:spChg chg="del">
          <ac:chgData name="Михаил Попов" userId="1ff28dec684c2c56" providerId="LiveId" clId="{03013DFD-3B55-4A90-B38C-60752F0AB917}" dt="2020-09-06T15:52:24.053" v="4451" actId="478"/>
          <ac:spMkLst>
            <pc:docMk/>
            <pc:sldMk cId="529418694" sldId="385"/>
            <ac:spMk id="2" creationId="{839EA3D5-83D5-46B2-BD72-0BA70B65F4B4}"/>
          </ac:spMkLst>
        </pc:spChg>
        <pc:spChg chg="del">
          <ac:chgData name="Михаил Попов" userId="1ff28dec684c2c56" providerId="LiveId" clId="{03013DFD-3B55-4A90-B38C-60752F0AB917}" dt="2020-09-06T15:52:15.181" v="4449" actId="478"/>
          <ac:spMkLst>
            <pc:docMk/>
            <pc:sldMk cId="529418694" sldId="385"/>
            <ac:spMk id="3" creationId="{F771DDA9-CD78-445A-A888-FF15406AE51E}"/>
          </ac:spMkLst>
        </pc:spChg>
        <pc:spChg chg="add mod">
          <ac:chgData name="Михаил Попов" userId="1ff28dec684c2c56" providerId="LiveId" clId="{03013DFD-3B55-4A90-B38C-60752F0AB917}" dt="2020-09-06T15:52:24.387" v="4452"/>
          <ac:spMkLst>
            <pc:docMk/>
            <pc:sldMk cId="529418694" sldId="385"/>
            <ac:spMk id="7" creationId="{888EBCD5-1516-43BD-ADB4-378DBD024ADE}"/>
          </ac:spMkLst>
        </pc:spChg>
        <pc:picChg chg="add mod">
          <ac:chgData name="Михаил Попов" userId="1ff28dec684c2c56" providerId="LiveId" clId="{03013DFD-3B55-4A90-B38C-60752F0AB917}" dt="2020-09-06T15:53:48.697" v="4462" actId="1076"/>
          <ac:picMkLst>
            <pc:docMk/>
            <pc:sldMk cId="529418694" sldId="385"/>
            <ac:picMk id="6" creationId="{A463A3BF-1319-4940-B0BC-E625522A757E}"/>
          </ac:picMkLst>
        </pc:picChg>
        <pc:picChg chg="add mod">
          <ac:chgData name="Михаил Попов" userId="1ff28dec684c2c56" providerId="LiveId" clId="{03013DFD-3B55-4A90-B38C-60752F0AB917}" dt="2020-09-06T15:53:53.139" v="4464" actId="1076"/>
          <ac:picMkLst>
            <pc:docMk/>
            <pc:sldMk cId="529418694" sldId="385"/>
            <ac:picMk id="9" creationId="{E814490F-E436-4FD7-A85A-98FC5080EBBB}"/>
          </ac:picMkLst>
        </pc:picChg>
      </pc:sldChg>
      <pc:sldChg chg="modSp add mod">
        <pc:chgData name="Михаил Попов" userId="1ff28dec684c2c56" providerId="LiveId" clId="{03013DFD-3B55-4A90-B38C-60752F0AB917}" dt="2020-09-06T16:05:45.682" v="5217" actId="20577"/>
        <pc:sldMkLst>
          <pc:docMk/>
          <pc:sldMk cId="2746115763" sldId="386"/>
        </pc:sldMkLst>
        <pc:spChg chg="mod">
          <ac:chgData name="Михаил Попов" userId="1ff28dec684c2c56" providerId="LiveId" clId="{03013DFD-3B55-4A90-B38C-60752F0AB917}" dt="2020-09-06T16:05:45.682" v="5217" actId="20577"/>
          <ac:spMkLst>
            <pc:docMk/>
            <pc:sldMk cId="2746115763" sldId="386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839170534" sldId="38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98487783" sldId="38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2216346157" sldId="389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085039786" sldId="39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481356781" sldId="39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09983969" sldId="392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3138079823" sldId="393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674155534" sldId="394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29452234" sldId="395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6127525" sldId="396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1812808" sldId="39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962487564" sldId="39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300319659" sldId="399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3622181" sldId="40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65770350" sldId="40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712838514" sldId="402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911059187" sldId="403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43343380" sldId="404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7919940" sldId="4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603A-52A6-4C89-984F-7A107BF71629}" type="datetimeFigureOut">
              <a:rPr lang="ru-RU" smtClean="0"/>
              <a:t>25.09.2021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2AED-83E5-425E-A650-FB569BF96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0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0788F8-8DB4-4506-8410-2DDF1D7C0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D32AA21-9BCD-4B0A-B993-591C0DED1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EC2B411-109E-4B37-B3EC-388CAC4D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C67-2E1F-4AA5-B329-D2E378A942B4}" type="datetime1">
              <a:rPr lang="ru-RU" smtClean="0"/>
              <a:t>25.09.2021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7D0730C-377C-4835-B28A-7DD728F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4E17AF4-A542-41FA-B178-C41CF6A8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CEAB8B2-5ED3-4A55-822F-AAA0FE9D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82E990F8-EB52-4BF3-BDBD-1716C7E6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EBB6091-4543-4316-9F9A-AADD41FD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DBA-4736-4498-83E4-4BE03026B204}" type="datetime1">
              <a:rPr lang="ru-RU" smtClean="0"/>
              <a:t>25.09.2021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E61121B-C0C2-471B-8522-CDA2989A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AB8D178-B2C5-466B-BD93-D9544BD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5FD59060-401E-4668-BC9F-19A6D597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AF5FC8F1-4ACA-422C-9436-0C91E951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EBBE86B-ECE7-4F96-9C9C-4A8B9D61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FB5-DB69-4CC1-808E-CF5D745D7DBA}" type="datetime1">
              <a:rPr lang="ru-RU" smtClean="0"/>
              <a:t>25.09.2021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6E22052-1FB7-4406-8C98-987FD975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312D65F-D240-490A-BDE4-A2F99127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7445B9-D449-4840-8774-CEAF368C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180E4BC-805C-48B1-937E-06FC7483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564218A-4CC8-4A70-A4A0-024EB31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67D5-83B9-4C58-8C28-46BA4B238B5B}" type="datetime1">
              <a:rPr lang="ru-RU" smtClean="0"/>
              <a:t>25.09.2021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431E79C-17CC-4FFA-806C-B9829EC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794657-211A-4333-8495-BAF6A9B6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0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9A39AB4-C687-4B5F-AF31-224907A1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13B0288-D07C-426B-BD7D-78498C7A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B167A1F-59F5-4E34-95BE-FBAC81A7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574F-A020-413D-A344-7DABBBF6C9F6}" type="datetime1">
              <a:rPr lang="ru-RU" smtClean="0"/>
              <a:t>25.09.2021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6010846-178A-4A6F-94CB-FF2A225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AF52F16-01DE-4B4C-B545-4184A5E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0B0CD3-6AED-4DA4-807E-EFB81444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ECBB132-F664-4463-BF55-98D834D5F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91C130A-70D0-42E8-A919-5CE0010B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BC5C9DA-3AE4-430E-955E-4786933F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D5E-C934-4DE1-90C8-0CE60A96F3E4}" type="datetime1">
              <a:rPr lang="ru-RU" smtClean="0"/>
              <a:t>25.09.2021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E65ACF67-A31E-48D4-A71C-B1783EBE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B1C0249-AD1F-43DA-A0F6-1036338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53ACE1-3693-44CE-A8A0-17EF6566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C89A23B-E722-4B22-9ED4-9BC645C5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BF1717B-13EB-4E25-AB04-D382A0186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BF5D0E48-E91C-4E79-A33B-6FB5001E1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FB7D5351-CAE5-461E-8655-146537BE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9D8933D3-7395-48F1-A82B-5D519718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CE72-2414-48DD-8F27-FE883808D3F7}" type="datetime1">
              <a:rPr lang="ru-RU" smtClean="0"/>
              <a:t>25.09.2021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45040F39-D36E-431E-B864-5A3E429E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18786F13-6154-4B65-82B1-D6F7E37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35A3E61-06AB-42B5-AF23-A798D44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A8D442A-ED53-4955-83D9-1A18C0A1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26A1-B104-47BF-AE64-E1127550839B}" type="datetime1">
              <a:rPr lang="ru-RU" smtClean="0"/>
              <a:t>25.09.2021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FBD308A9-6665-477B-9BF6-CD04091B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FB3A3F4-3D8E-4D75-8FF9-378ED9B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C4AD4260-2E4B-429D-90C6-D08D708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BFBA-8AE8-44B7-908C-72A62427B584}" type="datetime1">
              <a:rPr lang="ru-RU" smtClean="0"/>
              <a:t>25.09.2021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3CB4FC1-837D-4439-B631-6257BECF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F24673F-EC32-4B6C-9CA4-26A1A82D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DC1BE4-9732-4BD4-98E7-F16E329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747939-92CE-466A-B8AD-B7B31E51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FBA8439-8806-4E1A-960C-52CA5A79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A7CAC57-1EEF-44B3-806D-9B0EAB6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9AC-1B20-453A-AFB0-327616DF467C}" type="datetime1">
              <a:rPr lang="ru-RU" smtClean="0"/>
              <a:t>25.09.2021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A08F743-575A-4B3E-AF81-E1001899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3373C94-4F74-4E41-88FC-9F7FBFAA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699ADD-FAE2-4068-A888-38711290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F418ABEE-8864-40C8-B13E-77E436E1A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CA6DBBD-0424-444E-B0CB-E76943166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53D6508-D594-4613-B2DF-C4650203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B90-155C-4DE7-B889-0F402A8D94E6}" type="datetime1">
              <a:rPr lang="ru-RU" smtClean="0"/>
              <a:t>25.09.2021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00D52CB-C6C9-492D-BD85-94790B80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DFA7350-FBB6-4B77-BD01-49C6A26B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A58677-36C3-4D57-BA0E-99597D8F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80B654B-5FF4-4D8F-9772-EBD08CA2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1CB94BF-43BC-4AF8-9310-5C5FFFA2C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5474-C12D-4876-B247-768611D92072}" type="datetime1">
              <a:rPr lang="ru-RU" smtClean="0"/>
              <a:t>25.09.2021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9DB6E84-B7D2-42F7-AE50-2D081AC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CDE4A6F-00ED-480E-9574-AF0DEBA2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3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F3AB7C7-3DE3-478D-8837-A36374051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/>
            </a:r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377C2DA-5A58-4D5E-8AA8-AE385604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Архитектуры микропроцессорных систем и средств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3D7513FE-F7D4-4DB7-9981-AEC6FE4D2BE8}"/>
              </a:ext>
            </a:extLst>
          </p:cNvPr>
          <p:cNvSpPr txBox="1">
            <a:spLocks/>
          </p:cNvSpPr>
          <p:nvPr/>
        </p:nvSpPr>
        <p:spPr>
          <a:xfrm>
            <a:off x="5725601" y="1600200"/>
            <a:ext cx="740797" cy="905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51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ЛР6. Подсистема прерывания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CEF2F30-574B-4112-A602-0711F8C3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89" y="2133173"/>
            <a:ext cx="4891340" cy="37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5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ЛР7. Ввод\вывод. Периферийные устройства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11</a:t>
            </a:fld>
            <a:endParaRPr lang="ru-RU"/>
          </a:p>
        </p:txBody>
      </p:sp>
      <p:sp>
        <p:nvSpPr>
          <p:cNvPr id="6" name="Стрелка: влево-вправо 5">
            <a:extLst>
              <a:ext uri="{FF2B5EF4-FFF2-40B4-BE49-F238E27FC236}">
                <a16:creationId xmlns:a16="http://schemas.microsoft.com/office/drawing/2014/main" xmlns="" id="{4BEFDC66-67FB-43C1-8F06-D115F3DA19D1}"/>
              </a:ext>
            </a:extLst>
          </p:cNvPr>
          <p:cNvSpPr/>
          <p:nvPr/>
        </p:nvSpPr>
        <p:spPr>
          <a:xfrm>
            <a:off x="1445342" y="3786782"/>
            <a:ext cx="9301316" cy="462116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2A3B91E7-B52F-4CD0-90F9-02FD38176ABE}"/>
              </a:ext>
            </a:extLst>
          </p:cNvPr>
          <p:cNvSpPr/>
          <p:nvPr/>
        </p:nvSpPr>
        <p:spPr>
          <a:xfrm>
            <a:off x="2403658" y="1870721"/>
            <a:ext cx="1325563" cy="13255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Куб 9">
            <a:extLst>
              <a:ext uri="{FF2B5EF4-FFF2-40B4-BE49-F238E27FC236}">
                <a16:creationId xmlns:a16="http://schemas.microsoft.com/office/drawing/2014/main" xmlns="" id="{9638D942-345C-4F8A-92DE-D2F9F60FCA0D}"/>
              </a:ext>
            </a:extLst>
          </p:cNvPr>
          <p:cNvSpPr/>
          <p:nvPr/>
        </p:nvSpPr>
        <p:spPr>
          <a:xfrm>
            <a:off x="5433218" y="1868400"/>
            <a:ext cx="1325563" cy="1325563"/>
          </a:xfrm>
          <a:prstGeom prst="cube">
            <a:avLst>
              <a:gd name="adj" fmla="val 130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sp>
        <p:nvSpPr>
          <p:cNvPr id="12" name="Стрелка: влево-вправо 11">
            <a:extLst>
              <a:ext uri="{FF2B5EF4-FFF2-40B4-BE49-F238E27FC236}">
                <a16:creationId xmlns:a16="http://schemas.microsoft.com/office/drawing/2014/main" xmlns="" id="{8DA93669-52B7-4841-8AD3-C513BD194A81}"/>
              </a:ext>
            </a:extLst>
          </p:cNvPr>
          <p:cNvSpPr/>
          <p:nvPr/>
        </p:nvSpPr>
        <p:spPr>
          <a:xfrm rot="16200000">
            <a:off x="272793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xmlns="" id="{0B7DFEEC-A8C8-4B07-B22C-4F7032EF81DD}"/>
              </a:ext>
            </a:extLst>
          </p:cNvPr>
          <p:cNvSpPr/>
          <p:nvPr/>
        </p:nvSpPr>
        <p:spPr>
          <a:xfrm rot="16200000">
            <a:off x="575749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Капля 15">
            <a:extLst>
              <a:ext uri="{FF2B5EF4-FFF2-40B4-BE49-F238E27FC236}">
                <a16:creationId xmlns:a16="http://schemas.microsoft.com/office/drawing/2014/main" xmlns="" id="{BF6494C0-01E4-4945-A195-9D1742BC6C02}"/>
              </a:ext>
            </a:extLst>
          </p:cNvPr>
          <p:cNvSpPr/>
          <p:nvPr/>
        </p:nvSpPr>
        <p:spPr>
          <a:xfrm>
            <a:off x="3842237" y="4850509"/>
            <a:ext cx="1325563" cy="1325563"/>
          </a:xfrm>
          <a:prstGeom prst="teardrop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18" name="Стрелка: влево-вправо 17">
            <a:extLst>
              <a:ext uri="{FF2B5EF4-FFF2-40B4-BE49-F238E27FC236}">
                <a16:creationId xmlns:a16="http://schemas.microsoft.com/office/drawing/2014/main" xmlns="" id="{D61CA241-3D98-4B9C-B549-6AF07359C061}"/>
              </a:ext>
            </a:extLst>
          </p:cNvPr>
          <p:cNvSpPr/>
          <p:nvPr/>
        </p:nvSpPr>
        <p:spPr>
          <a:xfrm rot="16200000">
            <a:off x="4166515" y="4361120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Стрелка: влево-вправо 19">
            <a:extLst>
              <a:ext uri="{FF2B5EF4-FFF2-40B4-BE49-F238E27FC236}">
                <a16:creationId xmlns:a16="http://schemas.microsoft.com/office/drawing/2014/main" xmlns="" id="{381BA23C-A2E7-4286-971A-83B65E57F4B4}"/>
              </a:ext>
            </a:extLst>
          </p:cNvPr>
          <p:cNvSpPr/>
          <p:nvPr/>
        </p:nvSpPr>
        <p:spPr>
          <a:xfrm rot="16200000">
            <a:off x="6546492" y="4361119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Стрелка: влево-вправо 21">
            <a:extLst>
              <a:ext uri="{FF2B5EF4-FFF2-40B4-BE49-F238E27FC236}">
                <a16:creationId xmlns:a16="http://schemas.microsoft.com/office/drawing/2014/main" xmlns="" id="{964A5F96-42D3-4142-B22B-A145198D7C29}"/>
              </a:ext>
            </a:extLst>
          </p:cNvPr>
          <p:cNvSpPr/>
          <p:nvPr/>
        </p:nvSpPr>
        <p:spPr>
          <a:xfrm rot="16200000">
            <a:off x="8929444" y="4361120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Параллелограмм 23">
            <a:extLst>
              <a:ext uri="{FF2B5EF4-FFF2-40B4-BE49-F238E27FC236}">
                <a16:creationId xmlns:a16="http://schemas.microsoft.com/office/drawing/2014/main" xmlns="" id="{D53DCD81-3E39-4487-B3D8-0528CBC5DCAA}"/>
              </a:ext>
            </a:extLst>
          </p:cNvPr>
          <p:cNvSpPr/>
          <p:nvPr/>
        </p:nvSpPr>
        <p:spPr>
          <a:xfrm>
            <a:off x="6221359" y="4853075"/>
            <a:ext cx="1325563" cy="1325563"/>
          </a:xfrm>
          <a:prstGeom prst="parallelogram">
            <a:avLst>
              <a:gd name="adj" fmla="val 1525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xmlns="" id="{7B2D6A10-3208-4547-8271-B9AB6E976D2D}"/>
              </a:ext>
            </a:extLst>
          </p:cNvPr>
          <p:cNvSpPr/>
          <p:nvPr/>
        </p:nvSpPr>
        <p:spPr>
          <a:xfrm rot="10800000">
            <a:off x="8499121" y="4853075"/>
            <a:ext cx="1537653" cy="1325563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араллелограмм 27">
            <a:extLst>
              <a:ext uri="{FF2B5EF4-FFF2-40B4-BE49-F238E27FC236}">
                <a16:creationId xmlns:a16="http://schemas.microsoft.com/office/drawing/2014/main" xmlns="" id="{A998C9E6-A954-40C8-A067-844E9EC51DE7}"/>
              </a:ext>
            </a:extLst>
          </p:cNvPr>
          <p:cNvSpPr/>
          <p:nvPr/>
        </p:nvSpPr>
        <p:spPr>
          <a:xfrm>
            <a:off x="8605165" y="4881167"/>
            <a:ext cx="1325563" cy="1286113"/>
          </a:xfrm>
          <a:prstGeom prst="parallelogram">
            <a:avLst>
              <a:gd name="adj" fmla="val 15256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7223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ЛР8. Программирование. Индивидуальное задание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FB95A1D-1068-4E43-A513-5ABED0F8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87" y="2339029"/>
            <a:ext cx="3857741" cy="35062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8FD4404-70F7-4AA3-9FDB-296274E2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2577"/>
            <a:ext cx="5461122" cy="428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031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→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3</a:t>
            </a:r>
            <a:endParaRPr lang="ru-RU" b="1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Регистровый файл. Память. Программируемое устройство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3</a:t>
            </a:r>
            <a:endParaRPr lang="ru-RU" b="1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Тракт данных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→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4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Тракт данных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. Устройство управления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4</a:t>
            </a:r>
            <a:endParaRPr lang="ru-RU" b="1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процессора. Программирование (</a:t>
            </a:r>
            <a:r>
              <a:rPr lang="en-US" i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as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5</a:t>
            </a:r>
            <a:endParaRPr lang="ru-RU" b="1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Подсистема прерывания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5</a:t>
            </a:r>
            <a:endParaRPr lang="ru-RU" b="1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Ввод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/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вывод. Периферийные устройства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6</a:t>
            </a:r>
            <a:endParaRPr lang="ru-RU" b="1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Программирование (</a:t>
            </a:r>
            <a:r>
              <a:rPr lang="en-US" i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C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Индивидуальное задание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6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31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14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09F4B94B-F3DA-48BB-94A0-42E4DD774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51"/>
          <a:stretch/>
        </p:blipFill>
        <p:spPr>
          <a:xfrm>
            <a:off x="3370133" y="355574"/>
            <a:ext cx="5451734" cy="1306172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xmlns="" id="{23D88561-C616-488F-BDE0-8B09305B3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16" r="34464" b="22966"/>
          <a:stretch/>
        </p:blipFill>
        <p:spPr>
          <a:xfrm>
            <a:off x="3370133" y="3030415"/>
            <a:ext cx="3572859" cy="2060329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xmlns="" id="{3684A101-39AF-4A37-894E-42F53BE35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5" r="34464"/>
          <a:stretch/>
        </p:blipFill>
        <p:spPr>
          <a:xfrm>
            <a:off x="3370132" y="5090745"/>
            <a:ext cx="3572859" cy="1411679"/>
          </a:xfrm>
          <a:prstGeom prst="rect">
            <a:avLst/>
          </a:prstGeom>
        </p:spPr>
      </p:pic>
      <p:pic>
        <p:nvPicPr>
          <p:cNvPr id="8" name="Объект 4">
            <a:extLst>
              <a:ext uri="{FF2B5EF4-FFF2-40B4-BE49-F238E27FC236}">
                <a16:creationId xmlns:a16="http://schemas.microsoft.com/office/drawing/2014/main" xmlns="" id="{1C07601B-1F5C-45DE-8406-1978E5A1F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6" t="20964" b="45518"/>
          <a:stretch/>
        </p:blipFill>
        <p:spPr>
          <a:xfrm>
            <a:off x="6942991" y="1644162"/>
            <a:ext cx="1878876" cy="2060329"/>
          </a:xfrm>
          <a:prstGeom prst="rect">
            <a:avLst/>
          </a:prstGeo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xmlns="" id="{CBF76E17-E902-435C-8DDD-57BFAE630B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4" r="47312" b="56484"/>
          <a:stretch/>
        </p:blipFill>
        <p:spPr>
          <a:xfrm>
            <a:off x="3370133" y="1644162"/>
            <a:ext cx="2872405" cy="13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15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942405C-FA11-4867-8E88-4C146B11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01" y="1148429"/>
            <a:ext cx="4533398" cy="45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4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Мультиплексор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662BA21-C63D-4F3E-B781-98971C12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50" y="3033346"/>
            <a:ext cx="3076575" cy="289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3083B82-DF36-4DB1-8B92-2271BC36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9119"/>
            <a:ext cx="2019300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0524514-A7C1-4E89-9629-72409B40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735" y="2672494"/>
            <a:ext cx="2596491" cy="30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LE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17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942405C-FA11-4867-8E88-4C146B11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04" y="2244819"/>
            <a:ext cx="3040626" cy="3059234"/>
          </a:xfrm>
          <a:prstGeom prst="rect">
            <a:avLst/>
          </a:prstGeom>
        </p:spPr>
      </p:pic>
      <p:pic>
        <p:nvPicPr>
          <p:cNvPr id="3" name="Picture 2" descr="CLB">
            <a:extLst>
              <a:ext uri="{FF2B5EF4-FFF2-40B4-BE49-F238E27FC236}">
                <a16:creationId xmlns:a16="http://schemas.microsoft.com/office/drawing/2014/main" xmlns="" id="{97A70635-5E1A-47AA-9CBC-7456B496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7" y="2064698"/>
            <a:ext cx="62198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800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LE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18</a:t>
            </a:fld>
            <a:endParaRPr lang="ru-RU"/>
          </a:p>
        </p:txBody>
      </p:sp>
      <p:pic>
        <p:nvPicPr>
          <p:cNvPr id="3" name="Picture 2" descr="CLB">
            <a:extLst>
              <a:ext uri="{FF2B5EF4-FFF2-40B4-BE49-F238E27FC236}">
                <a16:creationId xmlns:a16="http://schemas.microsoft.com/office/drawing/2014/main" xmlns="" id="{97A70635-5E1A-47AA-9CBC-7456B496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7" y="2064698"/>
            <a:ext cx="62198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ÑÐ¸Ð½ÑÐ¸Ð¿ ÑÐµÐ°Ð»Ð¸Ð·Ð°ÑÐ¸Ð¸ LUT">
            <a:extLst>
              <a:ext uri="{FF2B5EF4-FFF2-40B4-BE49-F238E27FC236}">
                <a16:creationId xmlns:a16="http://schemas.microsoft.com/office/drawing/2014/main" xmlns="" id="{866C7FC9-72B7-4AD7-B688-1BFE857FB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" y="2409769"/>
            <a:ext cx="5816477" cy="27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878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19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942405C-FA11-4867-8E88-4C146B11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46" y="568779"/>
            <a:ext cx="3040626" cy="3059234"/>
          </a:xfrm>
          <a:prstGeom prst="rect">
            <a:avLst/>
          </a:prstGeom>
        </p:spPr>
      </p:pic>
      <p:pic>
        <p:nvPicPr>
          <p:cNvPr id="5" name="Picture 2" descr="Ð¡ÑÐµÐ¼Ð° ÐºÐ¾Ð¼Ð¼ÑÑÐ°ÑÐ¸Ð¾Ð½Ð½Ð¾Ð¹ Ð¼Ð°ÑÑÐ¸ÑÑ">
            <a:extLst>
              <a:ext uri="{FF2B5EF4-FFF2-40B4-BE49-F238E27FC236}">
                <a16:creationId xmlns:a16="http://schemas.microsoft.com/office/drawing/2014/main" xmlns="" id="{19716657-ED08-46BB-85AF-25BD68E8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71" y="3842698"/>
            <a:ext cx="42195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xmlns="" id="{F98B9AE0-31CF-4A6B-85C6-CBF3ABDB6EB0}"/>
              </a:ext>
            </a:extLst>
          </p:cNvPr>
          <p:cNvGrpSpPr/>
          <p:nvPr/>
        </p:nvGrpSpPr>
        <p:grpSpPr>
          <a:xfrm>
            <a:off x="6096000" y="676276"/>
            <a:ext cx="4777722" cy="2797244"/>
            <a:chOff x="5057775" y="631756"/>
            <a:chExt cx="6296025" cy="3686175"/>
          </a:xfrm>
        </p:grpSpPr>
        <p:pic>
          <p:nvPicPr>
            <p:cNvPr id="11" name="Picture 2" descr="ÐÑÐµÐ½Ñ ÑÐ¿ÑÐ¾ÑÐµÐ½Ð½Ð°Ñ 2D-ÑÑÑÑÐºÑÑÑÐ° Ð¼Ð¸ÐºÑÐ¾ÑÑÐµÐ¼Ñ Ð±ÐµÐ· ÐºÐ¾Ð½ÑÐ¸Ð³ÑÑÐ°ÑÐ¸Ð¾Ð½Ð½Ð¾Ð¹ Ð¿Ð°Ð¼ÑÑÐ¸">
              <a:extLst>
                <a:ext uri="{FF2B5EF4-FFF2-40B4-BE49-F238E27FC236}">
                  <a16:creationId xmlns:a16="http://schemas.microsoft.com/office/drawing/2014/main" xmlns="" id="{94BB7FEB-9CE3-4BCE-9DC1-2A725A12C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775" y="631756"/>
              <a:ext cx="6296025" cy="368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2A06895-A5DC-4D90-B828-628ABA1B044D}"/>
                </a:ext>
              </a:extLst>
            </p:cNvPr>
            <p:cNvSpPr txBox="1"/>
            <p:nvPr/>
          </p:nvSpPr>
          <p:spPr>
            <a:xfrm>
              <a:off x="5735230" y="1327867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467EEA9-C8AC-436A-97A0-3F756B273857}"/>
                </a:ext>
              </a:extLst>
            </p:cNvPr>
            <p:cNvSpPr txBox="1"/>
            <p:nvPr/>
          </p:nvSpPr>
          <p:spPr>
            <a:xfrm>
              <a:off x="5735581" y="3038722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ECB0A68-070E-4C0B-A769-A7196FF92211}"/>
                </a:ext>
              </a:extLst>
            </p:cNvPr>
            <p:cNvSpPr txBox="1"/>
            <p:nvPr/>
          </p:nvSpPr>
          <p:spPr>
            <a:xfrm>
              <a:off x="7343069" y="1327868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D407319C-487E-49F1-B469-DBDBE136C484}"/>
                </a:ext>
              </a:extLst>
            </p:cNvPr>
            <p:cNvSpPr txBox="1"/>
            <p:nvPr/>
          </p:nvSpPr>
          <p:spPr>
            <a:xfrm>
              <a:off x="7343069" y="3038722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CF558DE5-9DF2-4D20-B96F-495A92460E2C}"/>
                </a:ext>
              </a:extLst>
            </p:cNvPr>
            <p:cNvSpPr txBox="1"/>
            <p:nvPr/>
          </p:nvSpPr>
          <p:spPr>
            <a:xfrm>
              <a:off x="8922767" y="1327868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787ED40-D22A-4778-866D-3EE761275E4D}"/>
                </a:ext>
              </a:extLst>
            </p:cNvPr>
            <p:cNvSpPr txBox="1"/>
            <p:nvPr/>
          </p:nvSpPr>
          <p:spPr>
            <a:xfrm>
              <a:off x="8922767" y="3038722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41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C988358-BB14-4AF7-A120-CBED3780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B48BE35-AA14-4FF5-887B-7F66EB2CF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3" t="9513" r="39839" b="42145"/>
          <a:stretch/>
        </p:blipFill>
        <p:spPr>
          <a:xfrm>
            <a:off x="7433037" y="1258929"/>
            <a:ext cx="1767922" cy="1804946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xmlns="" id="{15BBB754-753B-42F0-AFEE-A410617A4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861" y="3722062"/>
            <a:ext cx="3694043" cy="26342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Попов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Михаил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Геннадиевич</a:t>
            </a:r>
          </a:p>
          <a:p>
            <a:pPr marL="0" indent="0" algn="ctr">
              <a:buNone/>
            </a:pP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@</a:t>
            </a:r>
            <a:r>
              <a:rPr lang="en-US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gr33nka</a:t>
            </a:r>
            <a:endParaRPr lang="ru-RU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xmlns="" id="{2F41B90F-F775-44B0-83BA-74364677915C}"/>
              </a:ext>
            </a:extLst>
          </p:cNvPr>
          <p:cNvSpPr txBox="1">
            <a:spLocks/>
          </p:cNvSpPr>
          <p:nvPr/>
        </p:nvSpPr>
        <p:spPr>
          <a:xfrm>
            <a:off x="6430965" y="3722062"/>
            <a:ext cx="3694043" cy="2634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Терновой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Николай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Эдуардович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@</a:t>
            </a:r>
            <a:r>
              <a:rPr lang="en-US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ternovoy_n</a:t>
            </a:r>
            <a:endParaRPr lang="ru-RU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D59FBCD2-1CDE-47DF-B0FC-FB26E92D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432" y="1258928"/>
            <a:ext cx="1578121" cy="18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01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70147A63-9459-4C60-86C8-557D5E71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20</a:t>
            </a:fld>
            <a:endParaRPr lang="ru-RU"/>
          </a:p>
        </p:txBody>
      </p:sp>
      <p:pic>
        <p:nvPicPr>
          <p:cNvPr id="2050" name="Picture 2" descr="Пример запрограммированного участка FPGA">
            <a:extLst>
              <a:ext uri="{FF2B5EF4-FFF2-40B4-BE49-F238E27FC236}">
                <a16:creationId xmlns:a16="http://schemas.microsoft.com/office/drawing/2014/main" xmlns="" id="{DED60298-E106-476A-81C9-D9BCA127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43025"/>
            <a:ext cx="5181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50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B450C1D-69A4-46AF-BD37-DEB544E5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89D11C1-3C4A-4FFC-84E5-73EF8FEB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343025"/>
            <a:ext cx="5181599" cy="41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4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66FC150-C564-4A69-A5EE-4CAD38FC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AC950E4-0FF8-4BBB-9341-DE769DC0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1143000"/>
            <a:ext cx="60864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79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4DBC45E-7C9D-4FE7-96DA-B244C00F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10" y="128553"/>
            <a:ext cx="10237980" cy="66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10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Процесс компиляции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47A07D6D-E501-4B0D-86A4-9CC9FDB84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" t="47581" r="75446" b="24021"/>
          <a:stretch/>
        </p:blipFill>
        <p:spPr>
          <a:xfrm>
            <a:off x="1223541" y="2419184"/>
            <a:ext cx="3322655" cy="257237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xmlns="" id="{15A24018-F705-43A6-8A1C-336AC52B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352" y="2645691"/>
            <a:ext cx="5817478" cy="234587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Синтез и верификация </a:t>
            </a:r>
            <a:r>
              <a:rPr lang="en-US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</a:t>
            </a: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кода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Имплементация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Bitstream</a:t>
            </a:r>
            <a:endParaRPr lang="ru-RU" sz="2400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xmlns="" id="{AAF9E949-FBC8-4877-B789-31D438AB56E4}"/>
              </a:ext>
            </a:extLst>
          </p:cNvPr>
          <p:cNvCxnSpPr/>
          <p:nvPr/>
        </p:nvCxnSpPr>
        <p:spPr>
          <a:xfrm flipH="1">
            <a:off x="3260035" y="2902226"/>
            <a:ext cx="2353586" cy="612251"/>
          </a:xfrm>
          <a:prstGeom prst="straightConnector1">
            <a:avLst/>
          </a:prstGeom>
          <a:ln w="38100"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xmlns="" id="{D84C0A10-BAD4-4F02-98AE-44A776D5BF4A}"/>
              </a:ext>
            </a:extLst>
          </p:cNvPr>
          <p:cNvCxnSpPr>
            <a:cxnSpLocks/>
          </p:cNvCxnSpPr>
          <p:nvPr/>
        </p:nvCxnSpPr>
        <p:spPr>
          <a:xfrm flipH="1">
            <a:off x="3323303" y="3666877"/>
            <a:ext cx="2290318" cy="39884"/>
          </a:xfrm>
          <a:prstGeom prst="straightConnector1">
            <a:avLst/>
          </a:prstGeom>
          <a:ln w="38100"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xmlns="" id="{AA1F1592-DF34-4BC1-A920-739C58B51769}"/>
              </a:ext>
            </a:extLst>
          </p:cNvPr>
          <p:cNvCxnSpPr>
            <a:cxnSpLocks/>
          </p:cNvCxnSpPr>
          <p:nvPr/>
        </p:nvCxnSpPr>
        <p:spPr>
          <a:xfrm flipH="1" flipV="1">
            <a:off x="3854245" y="3893574"/>
            <a:ext cx="1786108" cy="486615"/>
          </a:xfrm>
          <a:prstGeom prst="straightConnector1">
            <a:avLst/>
          </a:prstGeom>
          <a:ln w="38100"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827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5802E6AD-5E2A-48BD-B011-18E64BDABE6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55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9FDE32AF-7155-40A4-8D1B-DA4DC366AB8E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0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68B5C9F3-C613-4D9C-A0AD-28D6B75B7C7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();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23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3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Altera Quartus II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0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873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7987698" y="2838609"/>
            <a:ext cx="8700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xmlns="" id="{53A7A462-9DEA-49BB-BB36-D673B503A47F}"/>
              </a:ext>
            </a:extLst>
          </p:cNvPr>
          <p:cNvCxnSpPr>
            <a:cxnSpLocks/>
          </p:cNvCxnSpPr>
          <p:nvPr/>
        </p:nvCxnSpPr>
        <p:spPr>
          <a:xfrm flipV="1">
            <a:off x="7987698" y="2633208"/>
            <a:ext cx="0" cy="20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52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xmlns="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456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AC1794E-2C18-4DEE-975C-BFFD1608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98" y="2374654"/>
            <a:ext cx="4999813" cy="210868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F4E68AC4-AAA3-4DB9-B5F1-636B9297255D}"/>
              </a:ext>
            </a:extLst>
          </p:cNvPr>
          <p:cNvSpPr/>
          <p:nvPr/>
        </p:nvSpPr>
        <p:spPr>
          <a:xfrm>
            <a:off x="491936" y="1582340"/>
            <a:ext cx="563586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fulladder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(a, b,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a, b,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p, g;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 = a ^ b;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 = a &amp; b;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 = p ^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fr-FR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fr-FR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cout = g |(p &amp; cin);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CC47F61C-E03D-4C35-BC25-2EC8F6A8FC04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9885E734-E9D3-4126-BDBE-92DF328DF9D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6626A88-AA67-4E5A-9512-BFAC65E0BD85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83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xmlns="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4239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xmlns="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5B869435-92A5-450F-BFEE-E246ED950D14}"/>
              </a:ext>
            </a:extLst>
          </p:cNvPr>
          <p:cNvCxnSpPr>
            <a:cxnSpLocks/>
          </p:cNvCxnSpPr>
          <p:nvPr/>
        </p:nvCxnSpPr>
        <p:spPr>
          <a:xfrm flipH="1">
            <a:off x="9124950" y="4271176"/>
            <a:ext cx="26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xmlns="" id="{99846D91-34E8-4C9B-88E9-B3383458E7F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3" y="3499893"/>
            <a:ext cx="283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xmlns="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8DB54027-A151-4465-9DB3-D672DA503E6B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7512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xmlns="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xmlns="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xmlns="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9124950" y="4271176"/>
            <a:ext cx="26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xmlns="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1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xmlns="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xmlns="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xmlns="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9124950" y="4271176"/>
            <a:ext cx="26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xmlns="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648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xmlns="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xmlns="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xmlns="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xmlns="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04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xmlns="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xmlns="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xmlns="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xmlns="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8857753" y="3499893"/>
            <a:ext cx="532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xmlns="" id="{32BD8323-B6DF-44E0-9F41-3F64339CDCEA}"/>
              </a:ext>
            </a:extLst>
          </p:cNvPr>
          <p:cNvCxnSpPr>
            <a:cxnSpLocks/>
          </p:cNvCxnSpPr>
          <p:nvPr/>
        </p:nvCxnSpPr>
        <p:spPr>
          <a:xfrm>
            <a:off x="8847730" y="2837823"/>
            <a:ext cx="0" cy="66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77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Цел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ь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лабораторных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Используя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Verilog HDL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реализовать на базе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FPGA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программируемый процессор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 архитектурой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с подсистемой прерывания и системой ввода\вывода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A4B18BC-A514-4590-BFA7-2C256CF2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65" y="3773399"/>
            <a:ext cx="2743200" cy="2493257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xmlns="" id="{6E686ACD-FB4F-413E-8E36-AB9B4D0962AE}"/>
              </a:ext>
            </a:extLst>
          </p:cNvPr>
          <p:cNvGrpSpPr/>
          <p:nvPr/>
        </p:nvGrpSpPr>
        <p:grpSpPr>
          <a:xfrm>
            <a:off x="2562805" y="4117323"/>
            <a:ext cx="4227609" cy="1899774"/>
            <a:chOff x="2562805" y="4117323"/>
            <a:chExt cx="4227609" cy="1899774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C3A0E825-23F8-4E50-A152-BF97D9725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497" y="4117323"/>
              <a:ext cx="3768915" cy="5580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E4057F55-2DD0-4C21-850B-B7F61886E5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1495" y="5067210"/>
              <a:ext cx="3768917" cy="9498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25B60BC9-34DA-443A-9A58-8EF04CC41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670" t="36177" r="33609" b="48107"/>
            <a:stretch/>
          </p:blipFill>
          <p:spPr>
            <a:xfrm>
              <a:off x="4566536" y="4117323"/>
              <a:ext cx="2223878" cy="1899774"/>
            </a:xfrm>
            <a:prstGeom prst="rect">
              <a:avLst/>
            </a:prstGeom>
          </p:spPr>
        </p:pic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06433154-322B-4C04-8228-A60C9D667048}"/>
                </a:ext>
              </a:extLst>
            </p:cNvPr>
            <p:cNvSpPr/>
            <p:nvPr/>
          </p:nvSpPr>
          <p:spPr>
            <a:xfrm>
              <a:off x="2562805" y="4675367"/>
              <a:ext cx="458692" cy="3918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xmlns="" id="{76D5269B-AEDA-4C5E-8948-81EFB4E127BE}"/>
                </a:ext>
              </a:extLst>
            </p:cNvPr>
            <p:cNvSpPr/>
            <p:nvPr/>
          </p:nvSpPr>
          <p:spPr>
            <a:xfrm>
              <a:off x="4566535" y="4117323"/>
              <a:ext cx="2223877" cy="18997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5155172F-42BE-4B15-9964-D58E4FC37D89}"/>
                </a:ext>
              </a:extLst>
            </p:cNvPr>
            <p:cNvCxnSpPr/>
            <p:nvPr/>
          </p:nvCxnSpPr>
          <p:spPr>
            <a:xfrm flipH="1">
              <a:off x="2562805" y="4117323"/>
              <a:ext cx="2003730" cy="5580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xmlns="" id="{EBA4B821-5BD2-4ABD-8D48-B319095BFE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1865" y="5067210"/>
              <a:ext cx="1994669" cy="9498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53EF37E7-7129-484C-B9D2-3E1C335C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342" y="4026603"/>
            <a:ext cx="3057525" cy="20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xmlns="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xmlns="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xmlns="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xmlns="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8857753" y="3499893"/>
            <a:ext cx="532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xmlns="" id="{32BD8323-B6DF-44E0-9F41-3F64339CDCEA}"/>
              </a:ext>
            </a:extLst>
          </p:cNvPr>
          <p:cNvCxnSpPr>
            <a:cxnSpLocks/>
          </p:cNvCxnSpPr>
          <p:nvPr/>
        </p:nvCxnSpPr>
        <p:spPr>
          <a:xfrm>
            <a:off x="8847730" y="2837823"/>
            <a:ext cx="0" cy="66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323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xmlns="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xmlns="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xmlns="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xmlns="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8857753" y="3499893"/>
            <a:ext cx="532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xmlns="" id="{32BD8323-B6DF-44E0-9F41-3F64339CDCEA}"/>
              </a:ext>
            </a:extLst>
          </p:cNvPr>
          <p:cNvCxnSpPr>
            <a:cxnSpLocks/>
          </p:cNvCxnSpPr>
          <p:nvPr/>
        </p:nvCxnSpPr>
        <p:spPr>
          <a:xfrm>
            <a:off x="8847730" y="2837823"/>
            <a:ext cx="0" cy="66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166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E6B226D-F9BF-4E88-9C7F-5A952EEB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Комбинационная логика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A5226FA-6B08-4B01-862F-33987BB5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299" y="3662306"/>
            <a:ext cx="6411402" cy="319569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CBE28FF3-74C6-46BE-A3F1-068F9F7E1548}"/>
              </a:ext>
            </a:extLst>
          </p:cNvPr>
          <p:cNvSpPr/>
          <p:nvPr/>
        </p:nvSpPr>
        <p:spPr>
          <a:xfrm>
            <a:off x="838200" y="1755209"/>
            <a:ext cx="8691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a &amp; ~b &amp; ~c | a &amp; ~b &amp; c | a &amp; ~b &amp;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05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C3225FB2-7792-4B47-BF96-8CE9DD53EA78}"/>
              </a:ext>
            </a:extLst>
          </p:cNvPr>
          <p:cNvSpPr/>
          <p:nvPr/>
        </p:nvSpPr>
        <p:spPr>
          <a:xfrm>
            <a:off x="6338610" y="1781197"/>
            <a:ext cx="4202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~a;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F351CED8-141E-4353-9101-B4C5696E4216}"/>
              </a:ext>
            </a:extLst>
          </p:cNvPr>
          <p:cNvSpPr/>
          <p:nvPr/>
        </p:nvSpPr>
        <p:spPr>
          <a:xfrm>
            <a:off x="838200" y="1781197"/>
            <a:ext cx="4202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and_3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a &amp; b &amp;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4B207E5-DA55-4572-B20D-7F10080D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Иерархия модулей в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714418C-9D25-4563-9726-B9D83183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66" y="4721347"/>
            <a:ext cx="3270414" cy="1441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A433713-5F89-4A61-A179-C0C7140C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10" y="4784272"/>
            <a:ext cx="3131393" cy="1315420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4BB7CE5B-3269-47A6-8CE8-01EEC886AFD3}"/>
              </a:ext>
            </a:extLst>
          </p:cNvPr>
          <p:cNvGrpSpPr/>
          <p:nvPr/>
        </p:nvGrpSpPr>
        <p:grpSpPr>
          <a:xfrm>
            <a:off x="1865740" y="2110249"/>
            <a:ext cx="5922817" cy="0"/>
            <a:chOff x="1865740" y="2006882"/>
            <a:chExt cx="5922817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xmlns="" id="{24E9C14C-F6D1-4BD3-B456-3A968AA0F691}"/>
                </a:ext>
              </a:extLst>
            </p:cNvPr>
            <p:cNvCxnSpPr/>
            <p:nvPr/>
          </p:nvCxnSpPr>
          <p:spPr>
            <a:xfrm>
              <a:off x="1865740" y="2006882"/>
              <a:ext cx="685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xmlns="" id="{BF0ADEBC-509E-4C15-BD5E-2A7146131AA9}"/>
                </a:ext>
              </a:extLst>
            </p:cNvPr>
            <p:cNvCxnSpPr>
              <a:cxnSpLocks/>
            </p:cNvCxnSpPr>
            <p:nvPr/>
          </p:nvCxnSpPr>
          <p:spPr>
            <a:xfrm>
              <a:off x="7360648" y="2006882"/>
              <a:ext cx="42790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337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EB020F67-05E4-400C-A2AC-F43499610114}"/>
              </a:ext>
            </a:extLst>
          </p:cNvPr>
          <p:cNvSpPr/>
          <p:nvPr/>
        </p:nvSpPr>
        <p:spPr>
          <a:xfrm>
            <a:off x="838200" y="1690688"/>
            <a:ext cx="60995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n1;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and_3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andgate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.a(a),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.b(b),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.c(c),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.y(n1)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 inverter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.a(n1),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.y(y)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AF43704-873B-4FDB-86AD-639DD853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Иерархия модулей в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019A1924-0881-4329-88EF-2D7886CC7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41"/>
          <a:stretch/>
        </p:blipFill>
        <p:spPr>
          <a:xfrm>
            <a:off x="5209045" y="1448232"/>
            <a:ext cx="5231389" cy="2213281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B52CA524-3EA1-4935-8545-562189CF428B}"/>
              </a:ext>
            </a:extLst>
          </p:cNvPr>
          <p:cNvGrpSpPr/>
          <p:nvPr/>
        </p:nvGrpSpPr>
        <p:grpSpPr>
          <a:xfrm>
            <a:off x="901118" y="3677334"/>
            <a:ext cx="692191" cy="1705695"/>
            <a:chOff x="953713" y="3461322"/>
            <a:chExt cx="475498" cy="1484015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xmlns="" id="{2286439F-ED02-4936-987D-BDFA4EEB432B}"/>
                </a:ext>
              </a:extLst>
            </p:cNvPr>
            <p:cNvCxnSpPr>
              <a:cxnSpLocks/>
            </p:cNvCxnSpPr>
            <p:nvPr/>
          </p:nvCxnSpPr>
          <p:spPr>
            <a:xfrm>
              <a:off x="953713" y="3461322"/>
              <a:ext cx="47549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xmlns="" id="{AD4E08E3-621F-4728-A542-FFD2F1C8F9C5}"/>
                </a:ext>
              </a:extLst>
            </p:cNvPr>
            <p:cNvCxnSpPr>
              <a:cxnSpLocks/>
            </p:cNvCxnSpPr>
            <p:nvPr/>
          </p:nvCxnSpPr>
          <p:spPr>
            <a:xfrm>
              <a:off x="959414" y="4945337"/>
              <a:ext cx="2802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7F732122-4CB1-48BC-B09E-0F169ECCD4E8}"/>
              </a:ext>
            </a:extLst>
          </p:cNvPr>
          <p:cNvGrpSpPr/>
          <p:nvPr/>
        </p:nvGrpSpPr>
        <p:grpSpPr>
          <a:xfrm>
            <a:off x="1495195" y="3677334"/>
            <a:ext cx="1009466" cy="1705699"/>
            <a:chOff x="1439536" y="3461321"/>
            <a:chExt cx="862275" cy="1481634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xmlns="" id="{1DBF753B-30C6-4E3C-AEFD-F2914A66CC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9620" y="3461321"/>
              <a:ext cx="69219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4C090392-6890-4F4A-A4F3-1A6670D2C8EC}"/>
                </a:ext>
              </a:extLst>
            </p:cNvPr>
            <p:cNvCxnSpPr>
              <a:cxnSpLocks/>
            </p:cNvCxnSpPr>
            <p:nvPr/>
          </p:nvCxnSpPr>
          <p:spPr>
            <a:xfrm>
              <a:off x="1439536" y="4942955"/>
              <a:ext cx="69219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xmlns="" id="{3301B3C9-9390-4D26-A27C-D59D51D4D12F}"/>
              </a:ext>
            </a:extLst>
          </p:cNvPr>
          <p:cNvCxnSpPr>
            <a:cxnSpLocks/>
          </p:cNvCxnSpPr>
          <p:nvPr/>
        </p:nvCxnSpPr>
        <p:spPr>
          <a:xfrm flipV="1">
            <a:off x="1694312" y="3901532"/>
            <a:ext cx="171450" cy="15478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D4426AF8-B610-4D97-8506-D0FA474BB38D}"/>
              </a:ext>
            </a:extLst>
          </p:cNvPr>
          <p:cNvSpPr txBox="1">
            <a:spLocks/>
          </p:cNvSpPr>
          <p:nvPr/>
        </p:nvSpPr>
        <p:spPr>
          <a:xfrm>
            <a:off x="3522427" y="3854827"/>
            <a:ext cx="8604627" cy="280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3338" indent="-333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0000"/>
                </a:solidFill>
              </a:rPr>
              <a:t>Имя подключаемого модуля (</a:t>
            </a:r>
            <a:r>
              <a:rPr lang="en-US" sz="2000" b="1" dirty="0">
                <a:solidFill>
                  <a:srgbClr val="FF0000"/>
                </a:solidFill>
              </a:rPr>
              <a:t>and_3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inv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ru-RU" sz="2000" dirty="0">
              <a:solidFill>
                <a:srgbClr val="FF0000"/>
              </a:solidFill>
            </a:endParaRPr>
          </a:p>
          <a:p>
            <a:pPr marL="33338" indent="-333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B050"/>
                </a:solidFill>
              </a:rPr>
              <a:t>Название примитива. Например, нам может понадобиться </a:t>
            </a:r>
            <a:r>
              <a:rPr lang="ru-RU" sz="2000" b="1" dirty="0">
                <a:solidFill>
                  <a:srgbClr val="00B050"/>
                </a:solidFill>
              </a:rPr>
              <a:t>3</a:t>
            </a:r>
            <a:r>
              <a:rPr lang="ru-RU" sz="2000" dirty="0">
                <a:solidFill>
                  <a:srgbClr val="00B050"/>
                </a:solidFill>
              </a:rPr>
              <a:t> копии модуля </a:t>
            </a:r>
            <a:r>
              <a:rPr lang="en-US" sz="2000" b="1" dirty="0">
                <a:solidFill>
                  <a:srgbClr val="00B050"/>
                </a:solidFill>
              </a:rPr>
              <a:t>and_3</a:t>
            </a:r>
            <a:r>
              <a:rPr lang="en-US" sz="2000" dirty="0">
                <a:solidFill>
                  <a:srgbClr val="00B050"/>
                </a:solidFill>
              </a:rPr>
              <a:t>. </a:t>
            </a:r>
            <a:r>
              <a:rPr lang="ru-RU" sz="2000" dirty="0">
                <a:solidFill>
                  <a:srgbClr val="00B050"/>
                </a:solidFill>
              </a:rPr>
              <a:t>Тогда мы сможем подключить 3 экземпляра модуля </a:t>
            </a:r>
            <a:r>
              <a:rPr lang="en-US" sz="2000" b="1" dirty="0">
                <a:solidFill>
                  <a:srgbClr val="00B050"/>
                </a:solidFill>
              </a:rPr>
              <a:t>and_3</a:t>
            </a:r>
            <a:r>
              <a:rPr lang="en-US" sz="2000" dirty="0">
                <a:solidFill>
                  <a:srgbClr val="00B050"/>
                </a:solidFill>
              </a:rPr>
              <a:t>, </a:t>
            </a:r>
            <a:r>
              <a:rPr lang="ru-RU" sz="2000" dirty="0">
                <a:solidFill>
                  <a:srgbClr val="00B050"/>
                </a:solidFill>
              </a:rPr>
              <a:t>используя различные наименования для прототипов (</a:t>
            </a:r>
            <a:r>
              <a:rPr lang="en-US" sz="2000" dirty="0">
                <a:solidFill>
                  <a:srgbClr val="00B050"/>
                </a:solidFill>
              </a:rPr>
              <a:t>andgate_1, andgate_2 …)</a:t>
            </a:r>
          </a:p>
          <a:p>
            <a:pPr marL="33338" indent="-333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</a:rPr>
              <a:t>Символ точка, перед наименованием порта отсылает к реальному порту подключаемого модуля (у модуля </a:t>
            </a:r>
            <a:r>
              <a:rPr lang="en-US" sz="2000" b="1" dirty="0">
                <a:solidFill>
                  <a:srgbClr val="FF0000"/>
                </a:solidFill>
              </a:rPr>
              <a:t>inverter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ru-RU" sz="2000" dirty="0">
                <a:solidFill>
                  <a:srgbClr val="0070C0"/>
                </a:solidFill>
              </a:rPr>
              <a:t>порты именуются </a:t>
            </a:r>
            <a:r>
              <a:rPr lang="en-US" sz="2000" b="1" dirty="0">
                <a:solidFill>
                  <a:srgbClr val="0070C0"/>
                </a:solidFill>
              </a:rPr>
              <a:t>a, y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r>
              <a:rPr lang="ru-RU" sz="2000" dirty="0">
                <a:solidFill>
                  <a:srgbClr val="0070C0"/>
                </a:solidFill>
              </a:rPr>
              <a:t>. В скобках обозначается куда будут подключаться сигналы в </a:t>
            </a:r>
            <a:r>
              <a:rPr lang="en-US" sz="2000" i="1" dirty="0">
                <a:solidFill>
                  <a:srgbClr val="0070C0"/>
                </a:solidFill>
              </a:rPr>
              <a:t>top-</a:t>
            </a:r>
            <a:r>
              <a:rPr lang="ru-RU" sz="2000" dirty="0">
                <a:solidFill>
                  <a:srgbClr val="0070C0"/>
                </a:solidFill>
              </a:rPr>
              <a:t>модуле</a:t>
            </a:r>
            <a:endParaRPr lang="ru-RU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D84CC2A-6BC4-4856-B2A7-8B18F84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Тернарный оператор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E579ECEB-2584-4C1E-8C43-12637AA76505}"/>
              </a:ext>
            </a:extLst>
          </p:cNvPr>
          <p:cNvSpPr/>
          <p:nvPr/>
        </p:nvSpPr>
        <p:spPr>
          <a:xfrm>
            <a:off x="838200" y="56225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? :</a:t>
            </a:r>
            <a:r>
              <a:rPr lang="en-US" b="1" dirty="0">
                <a:solidFill>
                  <a:srgbClr val="FF0000"/>
                </a:solidFill>
                <a:latin typeface="Arial" charset="0"/>
              </a:rPr>
              <a:t>      </a:t>
            </a:r>
            <a:r>
              <a:rPr lang="ru-RU" dirty="0">
                <a:latin typeface="Arial" charset="0"/>
              </a:rPr>
              <a:t>данный оператор  называется тернарным, т.к. в нем используется</a:t>
            </a:r>
            <a:r>
              <a:rPr lang="ru-RU" b="1" dirty="0">
                <a:latin typeface="Arial" charset="0"/>
              </a:rPr>
              <a:t> </a:t>
            </a:r>
            <a:r>
              <a:rPr lang="en-US" b="1" dirty="0">
                <a:latin typeface="Arial" charset="0"/>
              </a:rPr>
              <a:t>3 </a:t>
            </a:r>
            <a:r>
              <a:rPr lang="ru-RU" dirty="0">
                <a:latin typeface="Arial" charset="0"/>
              </a:rPr>
              <a:t>входных значения</a:t>
            </a:r>
            <a:r>
              <a:rPr lang="en-US" dirty="0">
                <a:latin typeface="Arial" charset="0"/>
              </a:rPr>
              <a:t>: </a:t>
            </a:r>
            <a:r>
              <a:rPr lang="en-US" dirty="0">
                <a:latin typeface="Courier New" pitchFamily="49" charset="0"/>
              </a:rPr>
              <a:t>s</a:t>
            </a:r>
            <a:r>
              <a:rPr lang="en-US" dirty="0">
                <a:latin typeface="Arial" charset="0"/>
              </a:rPr>
              <a:t>, </a:t>
            </a:r>
            <a:r>
              <a:rPr lang="en-US" dirty="0">
                <a:latin typeface="Courier New" pitchFamily="49" charset="0"/>
              </a:rPr>
              <a:t>d1</a:t>
            </a:r>
            <a:r>
              <a:rPr lang="en-US" dirty="0">
                <a:latin typeface="Arial" charset="0"/>
              </a:rPr>
              <a:t>, </a:t>
            </a:r>
            <a:r>
              <a:rPr lang="en-US" dirty="0">
                <a:latin typeface="Courier New" pitchFamily="49" charset="0"/>
              </a:rPr>
              <a:t>d0</a:t>
            </a:r>
            <a:r>
              <a:rPr lang="en-US" dirty="0">
                <a:latin typeface="Arial" charset="0"/>
              </a:rPr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923EB242-8D42-4CBD-BACC-E5A9E8E0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163" y="2353300"/>
            <a:ext cx="5441079" cy="194040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1F8E7F5-AF16-4C97-9472-91004F04AE60}"/>
              </a:ext>
            </a:extLst>
          </p:cNvPr>
          <p:cNvSpPr/>
          <p:nvPr/>
        </p:nvSpPr>
        <p:spPr>
          <a:xfrm>
            <a:off x="838200" y="1985382"/>
            <a:ext cx="53399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ternarny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d0, d1,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  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y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s ? d1 : d0;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5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727FEC-D5DA-4ACC-BA27-83731056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D-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триггер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3CC145C-A171-4DCC-A2B8-09129935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605C-5D28-4D07-A49B-5864067BB9DB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BEB4F9A-EC8F-4AE6-BE47-348BEE5B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57" y="2783241"/>
            <a:ext cx="4345884" cy="186449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7A330687-587C-488D-B91E-3C61947DCEFD}"/>
              </a:ext>
            </a:extLst>
          </p:cNvPr>
          <p:cNvSpPr/>
          <p:nvPr/>
        </p:nvSpPr>
        <p:spPr>
          <a:xfrm>
            <a:off x="838200" y="2093191"/>
            <a:ext cx="53399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flop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       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d,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q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d;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80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4B0C0C1C-2E9E-41EF-9533-6BD8A236F8EF}"/>
              </a:ext>
            </a:extLst>
          </p:cNvPr>
          <p:cNvSpPr/>
          <p:nvPr/>
        </p:nvSpPr>
        <p:spPr>
          <a:xfrm>
            <a:off x="838200" y="2391740"/>
            <a:ext cx="53399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flopr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       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       reset,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d,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q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(reset)	q &lt;=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4’b0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 &lt;= d;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9246A83-08C8-443D-BF0A-EDE40DE9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D-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триггер, с синхронным сбросом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59F5A33-0B4F-4E85-ABCE-F6123157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605C-5D28-4D07-A49B-5864067BB9DB}" type="slidenum">
              <a:rPr lang="ru-RU" smtClean="0"/>
              <a:t>47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A227E4A-BEE4-4BDA-8080-D92DD0B8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33" y="2687820"/>
            <a:ext cx="5779934" cy="2671398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AB58A469-51C3-4FC7-8BA3-34345C2656AD}"/>
              </a:ext>
            </a:extLst>
          </p:cNvPr>
          <p:cNvGrpSpPr/>
          <p:nvPr/>
        </p:nvGrpSpPr>
        <p:grpSpPr>
          <a:xfrm>
            <a:off x="2333997" y="2972371"/>
            <a:ext cx="3964430" cy="1679142"/>
            <a:chOff x="2333997" y="2972371"/>
            <a:chExt cx="3964430" cy="956953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xmlns="" id="{CA11D99B-DF09-4ADA-BB22-A581BF3F9E2F}"/>
                </a:ext>
              </a:extLst>
            </p:cNvPr>
            <p:cNvCxnSpPr>
              <a:cxnSpLocks/>
            </p:cNvCxnSpPr>
            <p:nvPr/>
          </p:nvCxnSpPr>
          <p:spPr>
            <a:xfrm>
              <a:off x="2333997" y="3929324"/>
              <a:ext cx="596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CAC66A61-038F-4AF9-9DB1-66D8DC4C60A9}"/>
                </a:ext>
              </a:extLst>
            </p:cNvPr>
            <p:cNvCxnSpPr>
              <a:cxnSpLocks/>
            </p:cNvCxnSpPr>
            <p:nvPr/>
          </p:nvCxnSpPr>
          <p:spPr>
            <a:xfrm>
              <a:off x="5774552" y="2972371"/>
              <a:ext cx="5238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65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A4DDE39-3D69-4CDA-8EAE-E09F69C566C7}"/>
              </a:ext>
            </a:extLst>
          </p:cNvPr>
          <p:cNvSpPr/>
          <p:nvPr/>
        </p:nvSpPr>
        <p:spPr>
          <a:xfrm>
            <a:off x="838200" y="2398354"/>
            <a:ext cx="53399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flopr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       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       reset,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d,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q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reset)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(reset)	q &lt;=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4’b0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 &lt;= d;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58C0583-4EC3-413B-854D-DEB2BDFB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D-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триггер, с асинхронным сбросом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E8E9987-3FDC-4CAD-9CFB-7A11190E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605C-5D28-4D07-A49B-5864067BB9DB}" type="slidenum">
              <a:rPr lang="ru-RU" smtClean="0"/>
              <a:t>48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6FD125B-315B-450E-A09A-5DC87F53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01" y="2792209"/>
            <a:ext cx="4222888" cy="2462620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F3980DC6-346D-4C8A-A559-BF6D6D003F2A}"/>
              </a:ext>
            </a:extLst>
          </p:cNvPr>
          <p:cNvGrpSpPr/>
          <p:nvPr/>
        </p:nvGrpSpPr>
        <p:grpSpPr>
          <a:xfrm>
            <a:off x="2373380" y="4420926"/>
            <a:ext cx="5426850" cy="469511"/>
            <a:chOff x="2325672" y="3131719"/>
            <a:chExt cx="5426850" cy="1519211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xmlns="" id="{A68D5E6F-CDDF-4538-AC96-D51BB2EA7F06}"/>
                </a:ext>
              </a:extLst>
            </p:cNvPr>
            <p:cNvCxnSpPr>
              <a:cxnSpLocks/>
            </p:cNvCxnSpPr>
            <p:nvPr/>
          </p:nvCxnSpPr>
          <p:spPr>
            <a:xfrm>
              <a:off x="4940326" y="3131719"/>
              <a:ext cx="596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xmlns="" id="{5996205D-9144-4F19-B999-15406ADCE444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07" y="4650930"/>
              <a:ext cx="48341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29D8EA6B-4C34-4C74-AC72-183E349C90E4}"/>
                </a:ext>
              </a:extLst>
            </p:cNvPr>
            <p:cNvCxnSpPr>
              <a:cxnSpLocks/>
            </p:cNvCxnSpPr>
            <p:nvPr/>
          </p:nvCxnSpPr>
          <p:spPr>
            <a:xfrm>
              <a:off x="2325672" y="3937607"/>
              <a:ext cx="596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440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82BDA6E8-787C-4F62-BC12-09084C65B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7931" y="2371868"/>
            <a:ext cx="3625525" cy="21142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C51992F-436B-495B-B95F-24332176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605C-5D28-4D07-A49B-5864067BB9DB}" type="slidenum">
              <a:rPr lang="ru-RU" smtClean="0"/>
              <a:t>49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3A2BB49-F0A3-4D2E-BC74-B107511F1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65101"/>
            <a:ext cx="5469234" cy="252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6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ЛР1.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2DA6DFD-1656-4E94-B81C-17B555C0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004" y="2783415"/>
            <a:ext cx="2476500" cy="2486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1BE12E3-F0B5-4323-8FDC-1D2A37B3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07" y="1690688"/>
            <a:ext cx="3437965" cy="4671480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xmlns="" id="{84412BE9-5F10-4A01-9EAF-5F97CAF7E5BD}"/>
              </a:ext>
            </a:extLst>
          </p:cNvPr>
          <p:cNvSpPr/>
          <p:nvPr/>
        </p:nvSpPr>
        <p:spPr>
          <a:xfrm>
            <a:off x="5603630" y="3498184"/>
            <a:ext cx="984739" cy="8528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166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74E5AC5-CC52-45CE-B33C-0C016BFF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CASE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EBC3D09-3CB7-4C0B-8F11-12A88F9B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A179053-CA32-4E9E-9EC6-ACDD29CEA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08" y="2304925"/>
            <a:ext cx="4889182" cy="2665808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F2A5D973-94AD-47F5-AC24-900965440838}"/>
              </a:ext>
            </a:extLst>
          </p:cNvPr>
          <p:cNvSpPr/>
          <p:nvPr/>
        </p:nvSpPr>
        <p:spPr>
          <a:xfrm>
            <a:off x="838200" y="1985382"/>
            <a:ext cx="53399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mux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d0, d1, d2, d3,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s,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y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 (*) 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begin</a:t>
            </a: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case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(s)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2'b00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d0;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2'b01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d1;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2'b10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d2;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2'b11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d3;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endcase</a:t>
            </a:r>
            <a:endParaRPr lang="en-US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E6AA4F9-2808-4FA3-A70A-C8DA1555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605C-5D28-4D07-A49B-5864067BB9DB}" type="slidenum">
              <a:rPr lang="ru-RU" smtClean="0"/>
              <a:t>51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4B410B44-6562-4388-9C5E-D0B9AD622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1625"/>
          <a:stretch/>
        </p:blipFill>
        <p:spPr>
          <a:xfrm>
            <a:off x="6734754" y="1572602"/>
            <a:ext cx="4365267" cy="3416614"/>
          </a:xfrm>
          <a:prstGeom prst="rect">
            <a:avLst/>
          </a:prstGeom>
        </p:spPr>
      </p:pic>
      <p:pic>
        <p:nvPicPr>
          <p:cNvPr id="11" name="Picture 4" descr="Ð¡Ð¸Ð¼ÑÐ»ÑÑÐ¸Ñ Ð¼Ð¾Ð´ÑÐ»Ñ Ð½Ð° Verilog">
            <a:extLst>
              <a:ext uri="{FF2B5EF4-FFF2-40B4-BE49-F238E27FC236}">
                <a16:creationId xmlns:a16="http://schemas.microsoft.com/office/drawing/2014/main" xmlns="" id="{A6F408C1-1E40-4A3F-A303-919839B5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08" y="5005876"/>
            <a:ext cx="5390984" cy="162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DAA3F0BE-751A-4113-9E2E-E096AF7E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Неблокирующее присваивание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A8868DC6-D6DE-4EF2-90A1-AF4D56368B07}"/>
              </a:ext>
            </a:extLst>
          </p:cNvPr>
          <p:cNvSpPr/>
          <p:nvPr/>
        </p:nvSpPr>
        <p:spPr>
          <a:xfrm>
            <a:off x="838200" y="1707348"/>
            <a:ext cx="533996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       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clock,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in,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x,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y,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z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clock) 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begin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x &lt;= in + 1;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 &lt;= x + 1;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z &lt;= y + 1;</a:t>
            </a: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E6AA4F9-2808-4FA3-A70A-C8DA1555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C605C-5D28-4D07-A49B-5864067BB9DB}" type="slidenum">
              <a:rPr lang="ru-RU" smtClean="0"/>
              <a:t>52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DAA3F0BE-751A-4113-9E2E-E096AF7E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Блокирующее присваивание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A8868DC6-D6DE-4EF2-90A1-AF4D56368B07}"/>
              </a:ext>
            </a:extLst>
          </p:cNvPr>
          <p:cNvSpPr/>
          <p:nvPr/>
        </p:nvSpPr>
        <p:spPr>
          <a:xfrm>
            <a:off x="838200" y="1707348"/>
            <a:ext cx="533996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       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clock,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in,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x,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y,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z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clock) 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begin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x = in + 1;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 = x + 1;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z = y + 1;</a:t>
            </a: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8A0A60E-E35E-42F9-B2F4-83267A970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6"/>
          <a:stretch/>
        </p:blipFill>
        <p:spPr>
          <a:xfrm>
            <a:off x="5259301" y="2021522"/>
            <a:ext cx="6635850" cy="2814955"/>
          </a:xfrm>
          <a:prstGeom prst="rect">
            <a:avLst/>
          </a:prstGeom>
        </p:spPr>
      </p:pic>
      <p:pic>
        <p:nvPicPr>
          <p:cNvPr id="5" name="Picture 2" descr="Ð¡Ð¸Ð¼ÑÐ»ÑÑÐ¸Ñ Ð¼Ð¾Ð´ÑÐ»Ñ Ð½Ð° Verilog">
            <a:extLst>
              <a:ext uri="{FF2B5EF4-FFF2-40B4-BE49-F238E27FC236}">
                <a16:creationId xmlns:a16="http://schemas.microsoft.com/office/drawing/2014/main" xmlns="" id="{D07DA627-8253-4F39-92FA-43818F9C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75" y="4907304"/>
            <a:ext cx="5438692" cy="163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0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Altera Quartus II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3793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Altera Quartus II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621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стенде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55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3BA2111D-D51E-4007-82B1-EB808243F81C}"/>
              </a:ext>
            </a:extLst>
          </p:cNvPr>
          <p:cNvSpPr/>
          <p:nvPr/>
        </p:nvSpPr>
        <p:spPr>
          <a:xfrm>
            <a:off x="838200" y="1839473"/>
            <a:ext cx="58175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mission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_1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SW,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HEX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i="1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реализовать модуль управления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i="1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семисегментными</a:t>
            </a:r>
            <a:r>
              <a:rPr lang="ru-RU" sz="1600" i="1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индикаторами</a:t>
            </a:r>
          </a:p>
          <a:p>
            <a:endParaRPr lang="ru-RU" sz="1600" i="1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485CC258-0C11-44E5-8669-952C38E9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56" y="1578759"/>
            <a:ext cx="3316850" cy="24856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87CF043-8F0B-442B-9695-E9C099C7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4255796"/>
            <a:ext cx="4700380" cy="22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81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Altera Quartus II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532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4143A9E-68BC-4FCB-AAF0-07CA07106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78"/>
          <a:stretch/>
        </p:blipFill>
        <p:spPr>
          <a:xfrm>
            <a:off x="6445935" y="1690688"/>
            <a:ext cx="3291840" cy="44386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CCB39C3-0F3C-4B11-AAA2-B9A02886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02"/>
          <a:stretch/>
        </p:blipFill>
        <p:spPr>
          <a:xfrm>
            <a:off x="1806527" y="2208334"/>
            <a:ext cx="3291840" cy="24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4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C21FCC5-B3B5-4786-878D-3FFDA4E0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463A3BF-1319-4940-B0BC-E625522A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937543"/>
            <a:ext cx="9667875" cy="208597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888EBCD5-1516-43BD-ADB4-378DBD02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814490F-E436-4FD7-A85A-98FC5080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4" y="4270373"/>
            <a:ext cx="32194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– блок процессора, выполняющий арифметические и поразрядно логические операции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Арифметические операции имеют перенос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Логические операции без переноса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– комбинационная схема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На вход АЛУ поступают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информационные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сигналы (данные, над которыми происходит операция) и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управляющие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сигналы (определяют, какая операция будет произведена над данными), на выходе –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результат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операции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формирует флаги результата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7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ЛР2. Регистровый файл. Память. Программируемое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71B6D91A-DA6B-415B-AF4B-B1613F505C71}"/>
              </a:ext>
            </a:extLst>
          </p:cNvPr>
          <p:cNvGrpSpPr>
            <a:grpSpLocks noChangeAspect="1"/>
          </p:cNvGrpSpPr>
          <p:nvPr/>
        </p:nvGrpSpPr>
        <p:grpSpPr>
          <a:xfrm>
            <a:off x="1830992" y="3294183"/>
            <a:ext cx="8378483" cy="1806872"/>
            <a:chOff x="216878" y="2253716"/>
            <a:chExt cx="10972440" cy="23662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xmlns="" id="{89B74DCE-2247-4D16-AFED-8FC0B1D0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34" r="29123"/>
            <a:stretch/>
          </p:blipFill>
          <p:spPr>
            <a:xfrm>
              <a:off x="3647728" y="2253717"/>
              <a:ext cx="2592288" cy="220264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3E2B39B9-9E31-4E7C-9AFF-1975660AF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371" r="1065"/>
            <a:stretch/>
          </p:blipFill>
          <p:spPr>
            <a:xfrm>
              <a:off x="9317110" y="2253716"/>
              <a:ext cx="1872208" cy="2202645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586C37D9-C8DD-40BE-BEE0-3AFC6D787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850"/>
            <a:stretch/>
          </p:blipFill>
          <p:spPr>
            <a:xfrm>
              <a:off x="216878" y="2417346"/>
              <a:ext cx="1008112" cy="2202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98D8F786-DC8D-40E1-8FD7-D0CF4BB5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4" r="62682"/>
            <a:stretch/>
          </p:blipFill>
          <p:spPr>
            <a:xfrm>
              <a:off x="1466567" y="2253717"/>
              <a:ext cx="1872209" cy="220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527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АЛУ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115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652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xmlns="" id="{1987AA6F-086A-4672-B13A-67D20F3736BD}"/>
              </a:ext>
            </a:extLst>
          </p:cNvPr>
          <p:cNvGrpSpPr/>
          <p:nvPr/>
        </p:nvGrpSpPr>
        <p:grpSpPr>
          <a:xfrm>
            <a:off x="1965420" y="412750"/>
            <a:ext cx="2051050" cy="6140450"/>
            <a:chOff x="1968500" y="412750"/>
            <a:chExt cx="2051050" cy="6140450"/>
          </a:xfrm>
        </p:grpSpPr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4EFDBF87-9EDA-4C55-A6ED-221C12F6A7A4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xmlns="" id="{8F14C303-C432-4AF6-900C-05A43E69F03F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xmlns="" id="{AC531793-7C25-46AD-B405-EA2577F81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2876550"/>
              <a:ext cx="13716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xmlns="" id="{CA353EF1-80F1-434D-9C58-F9F769C22C59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50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xmlns="" id="{3F34B03E-6393-435F-88C5-A0215B20FEEE}"/>
                </a:ext>
              </a:extLst>
            </p:cNvPr>
            <p:cNvCxnSpPr>
              <a:cxnSpLocks/>
            </p:cNvCxnSpPr>
            <p:nvPr/>
          </p:nvCxnSpPr>
          <p:spPr>
            <a:xfrm>
              <a:off x="4006850" y="2876550"/>
              <a:ext cx="0" cy="355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xmlns="" id="{E274E212-359F-4460-81A9-35E806E32866}"/>
                </a:ext>
              </a:extLst>
            </p:cNvPr>
            <p:cNvCxnSpPr>
              <a:cxnSpLocks/>
            </p:cNvCxnSpPr>
            <p:nvPr/>
          </p:nvCxnSpPr>
          <p:spPr>
            <a:xfrm>
              <a:off x="3879850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xmlns="" id="{EF1DBC89-5E45-4135-B373-056025B4B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xmlns="" id="{C5AC5809-2A54-4B43-B310-4B2EA05EE587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xmlns="" id="{39B13C9F-942B-4888-BFF9-6E7128F97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500" y="3028950"/>
              <a:ext cx="17716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xmlns="" id="{E3A98AE0-DDD9-4AF9-881E-06666A290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800" y="5588000"/>
              <a:ext cx="1162050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xmlns="" id="{CFDF5E99-47CB-45CB-B1F2-A7861999B067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600DD754-473E-4738-86FC-7F0048A9BF47}"/>
              </a:ext>
            </a:extLst>
          </p:cNvPr>
          <p:cNvGrpSpPr/>
          <p:nvPr/>
        </p:nvGrpSpPr>
        <p:grpSpPr>
          <a:xfrm>
            <a:off x="6299121" y="2337608"/>
            <a:ext cx="4441768" cy="344632"/>
            <a:chOff x="6299121" y="2337608"/>
            <a:chExt cx="4441768" cy="344632"/>
          </a:xfrm>
        </p:grpSpPr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xmlns="" id="{9A2E4EBC-D022-4EBF-A316-4A4283764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xmlns="" id="{0EFA9B13-D222-4F47-8F1A-6943FF502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xmlns="" id="{88919950-35F1-4057-B1F3-ED240BE97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xmlns="" id="{4E15FCF9-74F0-4A8B-B846-2BA789C6D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3946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xmlns="" id="{F34BDCFD-CF60-4617-AD02-406E43A1A403}"/>
              </a:ext>
            </a:extLst>
          </p:cNvPr>
          <p:cNvGrpSpPr/>
          <p:nvPr/>
        </p:nvGrpSpPr>
        <p:grpSpPr>
          <a:xfrm>
            <a:off x="1969897" y="416181"/>
            <a:ext cx="1288760" cy="6140450"/>
            <a:chOff x="1968500" y="412750"/>
            <a:chExt cx="1288760" cy="6140450"/>
          </a:xfrm>
        </p:grpSpPr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xmlns="" id="{7516E000-22D1-4C9C-993E-36350A1ADA44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xmlns="" id="{4C393DED-5D02-493A-8F1B-B37656FEAF0E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xmlns="" id="{613961D7-629F-4717-B399-B366BB949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2876550"/>
              <a:ext cx="60931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xmlns="" id="{97478CDF-E997-49DD-ADC3-A004C7E5C7CC}"/>
                </a:ext>
              </a:extLst>
            </p:cNvPr>
            <p:cNvCxnSpPr>
              <a:cxnSpLocks/>
            </p:cNvCxnSpPr>
            <p:nvPr/>
          </p:nvCxnSpPr>
          <p:spPr>
            <a:xfrm>
              <a:off x="2992004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xmlns="" id="{752F8B8A-EE54-4985-8CD8-F7E746238520}"/>
                </a:ext>
              </a:extLst>
            </p:cNvPr>
            <p:cNvCxnSpPr>
              <a:cxnSpLocks/>
            </p:cNvCxnSpPr>
            <p:nvPr/>
          </p:nvCxnSpPr>
          <p:spPr>
            <a:xfrm>
              <a:off x="3257260" y="2851150"/>
              <a:ext cx="0" cy="381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xmlns="" id="{5416761A-00A9-42A4-A0D6-AE7131D889FD}"/>
                </a:ext>
              </a:extLst>
            </p:cNvPr>
            <p:cNvCxnSpPr>
              <a:cxnSpLocks/>
            </p:cNvCxnSpPr>
            <p:nvPr/>
          </p:nvCxnSpPr>
          <p:spPr>
            <a:xfrm>
              <a:off x="3115079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xmlns="" id="{1FD261FE-DFFE-4E56-B4EB-95DBF6CF4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xmlns="" id="{6CFB2E55-F25C-4E9E-8350-0F632F3C3213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xmlns="" id="{7AF78FE4-B633-44EC-8495-448D3F3AB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500" y="3028950"/>
              <a:ext cx="102350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xmlns="" id="{71E6945F-EA1C-4B2F-9A3A-1D24A292F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800" y="5588000"/>
              <a:ext cx="397279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xmlns="" id="{5919CA2D-A76C-4BDB-BAAD-DE4E316BECED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xmlns="" id="{1BCB474D-96B5-4AE6-B2D3-E42BEF811D73}"/>
              </a:ext>
            </a:extLst>
          </p:cNvPr>
          <p:cNvGrpSpPr/>
          <p:nvPr/>
        </p:nvGrpSpPr>
        <p:grpSpPr>
          <a:xfrm>
            <a:off x="1969897" y="412750"/>
            <a:ext cx="1288760" cy="6140450"/>
            <a:chOff x="1969897" y="412750"/>
            <a:chExt cx="1288760" cy="6140450"/>
          </a:xfrm>
        </p:grpSpPr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xmlns="" id="{9FF7E2A8-B838-4BC0-90B6-A99060270682}"/>
                </a:ext>
              </a:extLst>
            </p:cNvPr>
            <p:cNvCxnSpPr/>
            <p:nvPr/>
          </p:nvCxnSpPr>
          <p:spPr>
            <a:xfrm>
              <a:off x="2922397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xmlns="" id="{E42DC0EB-DCC1-47EB-8983-504245F35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47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xmlns="" id="{8CAE5AD2-DC44-44CB-8BFC-7CD89A561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347" y="2876550"/>
              <a:ext cx="60931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xmlns="" id="{D65184BE-29AF-4092-A52E-F408B0F36726}"/>
                </a:ext>
              </a:extLst>
            </p:cNvPr>
            <p:cNvCxnSpPr>
              <a:cxnSpLocks/>
            </p:cNvCxnSpPr>
            <p:nvPr/>
          </p:nvCxnSpPr>
          <p:spPr>
            <a:xfrm>
              <a:off x="2993401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xmlns="" id="{D44ADCDF-21AC-4F1D-80B0-C0B1C7C83BA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657" y="2851150"/>
              <a:ext cx="0" cy="381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xmlns="" id="{C46B61AD-DF50-4D00-A491-13EC469B01D1}"/>
                </a:ext>
              </a:extLst>
            </p:cNvPr>
            <p:cNvCxnSpPr>
              <a:cxnSpLocks/>
            </p:cNvCxnSpPr>
            <p:nvPr/>
          </p:nvCxnSpPr>
          <p:spPr>
            <a:xfrm>
              <a:off x="3116476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xmlns="" id="{6707D5A6-01B2-4CEB-A441-DEAEFB82A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347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xmlns="" id="{A6E98F67-1B76-441B-9B3A-71018AF7F6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9897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xmlns="" id="{CEA7C8C5-DA60-41C9-8952-9D7684E28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9897" y="3028950"/>
              <a:ext cx="102350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xmlns="" id="{52E8EA27-40E8-4A38-89CB-E1FC2F432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9197" y="5588000"/>
              <a:ext cx="397279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xmlns="" id="{61FC7802-EF46-417D-A95F-338268FBE398}"/>
                </a:ext>
              </a:extLst>
            </p:cNvPr>
            <p:cNvCxnSpPr>
              <a:cxnSpLocks/>
            </p:cNvCxnSpPr>
            <p:nvPr/>
          </p:nvCxnSpPr>
          <p:spPr>
            <a:xfrm>
              <a:off x="2719197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xmlns="" id="{80BAFEB8-4F55-4B6C-B056-5D807CE3FE86}"/>
              </a:ext>
            </a:extLst>
          </p:cNvPr>
          <p:cNvGrpSpPr/>
          <p:nvPr/>
        </p:nvGrpSpPr>
        <p:grpSpPr>
          <a:xfrm>
            <a:off x="6326955" y="2644314"/>
            <a:ext cx="4441768" cy="344632"/>
            <a:chOff x="6299121" y="2337608"/>
            <a:chExt cx="4441768" cy="344632"/>
          </a:xfrm>
        </p:grpSpPr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xmlns="" id="{3C1F485A-D43B-4282-92F6-7E6E4C9D4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xmlns="" id="{E279615D-34F4-4CF3-8725-99EC202BD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xmlns="" id="{11D14153-ED92-4F31-A14C-E08C35053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xmlns="" id="{E6CC9D2A-86EE-4000-8B5E-86D9BF250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6135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Группа 70">
            <a:extLst>
              <a:ext uri="{FF2B5EF4-FFF2-40B4-BE49-F238E27FC236}">
                <a16:creationId xmlns:a16="http://schemas.microsoft.com/office/drawing/2014/main" xmlns="" id="{0FDFA000-02D2-4C79-9702-4AB82E3E7C3C}"/>
              </a:ext>
            </a:extLst>
          </p:cNvPr>
          <p:cNvGrpSpPr/>
          <p:nvPr/>
        </p:nvGrpSpPr>
        <p:grpSpPr>
          <a:xfrm>
            <a:off x="1972563" y="412750"/>
            <a:ext cx="952500" cy="6140450"/>
            <a:chOff x="1968500" y="412750"/>
            <a:chExt cx="952500" cy="6140450"/>
          </a:xfrm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xmlns="" id="{452A50B6-8630-44DC-AED0-245D8B1B8750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xmlns="" id="{6294A89C-84B0-4015-9126-FC1088601A1B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xmlns="" id="{38262337-5825-44AF-B543-2E1893D87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950" y="2876550"/>
              <a:ext cx="0" cy="797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xmlns="" id="{FC1557D0-D0D1-46C6-AD3C-28301179E3F4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32" y="4222750"/>
              <a:ext cx="0" cy="13652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xmlns="" id="{A3DBF559-BB5E-4B96-8266-60D11C21D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xmlns="" id="{0FBF008C-1F86-4CB6-9D53-CD328EC7CE9F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xmlns="" id="{7F05C50F-10E7-43E6-A912-D2C500195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500" y="3028950"/>
              <a:ext cx="0" cy="6452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xmlns="" id="{21AB3099-8774-4B05-B787-8C42FBFA85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00431" y="5588000"/>
              <a:ext cx="417369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xmlns="" id="{CF5D14EC-F136-4C0D-9BC0-F516A1B8789B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xmlns="" id="{BB7FFB76-FF53-46AF-AC5F-9E47017FF1A2}"/>
              </a:ext>
            </a:extLst>
          </p:cNvPr>
          <p:cNvGrpSpPr/>
          <p:nvPr/>
        </p:nvGrpSpPr>
        <p:grpSpPr>
          <a:xfrm>
            <a:off x="6299121" y="2952746"/>
            <a:ext cx="4441768" cy="344632"/>
            <a:chOff x="6299121" y="2337608"/>
            <a:chExt cx="4441768" cy="344632"/>
          </a:xfrm>
        </p:grpSpPr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xmlns="" id="{C2746207-98F7-4D14-B491-F4B88CB66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xmlns="" id="{1CD80807-3399-46D9-B17E-80BAB4A2E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xmlns="" id="{B020F4E1-4CF0-467A-BDBE-3D46746DD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xmlns="" id="{76AA7D04-1760-413B-ADE2-76026F08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270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2" name="Группа 91">
            <a:extLst>
              <a:ext uri="{FF2B5EF4-FFF2-40B4-BE49-F238E27FC236}">
                <a16:creationId xmlns:a16="http://schemas.microsoft.com/office/drawing/2014/main" xmlns="" id="{C62F8E12-69BA-4E6C-89E8-62EC354A6A3D}"/>
              </a:ext>
            </a:extLst>
          </p:cNvPr>
          <p:cNvGrpSpPr/>
          <p:nvPr/>
        </p:nvGrpSpPr>
        <p:grpSpPr>
          <a:xfrm>
            <a:off x="1462225" y="412750"/>
            <a:ext cx="1458775" cy="6140450"/>
            <a:chOff x="1462225" y="412750"/>
            <a:chExt cx="1458775" cy="6140450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xmlns="" id="{6E8BA5B4-6A3F-4275-BB77-E475D681952E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xmlns="" id="{D1BEB12E-02E9-4AEF-9C00-6845B8C1BE6E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xmlns="" id="{BA43FD80-612E-4F9E-B645-796C23531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950" y="2876550"/>
              <a:ext cx="0" cy="797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xmlns="" id="{93997B2A-2EBE-466E-ADE9-62406C7DED67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32" y="4222750"/>
              <a:ext cx="0" cy="2661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xmlns="" id="{A80B1B26-47EE-4E27-BF2E-C1A52716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xmlns="" id="{123DA5A4-0B71-46AA-8E4F-2881D6AB4E5C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xmlns="" id="{85137A5B-6893-4B57-95BB-445300556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500" y="3028950"/>
              <a:ext cx="0" cy="6452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xmlns="" id="{20509E7F-3B5C-4C9F-8FF7-2E6144D3D3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2225" y="5588000"/>
              <a:ext cx="1255576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xmlns="" id="{4809AEF8-1EBD-4EE6-857F-DAA0E00571F3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xmlns="" id="{FCD4A0E7-D557-4830-BF32-1F44572E7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5340" y="4505499"/>
              <a:ext cx="81509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xmlns="" id="{C3676FA5-F135-42DB-BD01-05575469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3653" y="4497186"/>
              <a:ext cx="0" cy="14033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xmlns="" id="{8033CEDD-15FD-42F1-8794-558B2FDA12BA}"/>
                </a:ext>
              </a:extLst>
            </p:cNvPr>
            <p:cNvCxnSpPr>
              <a:cxnSpLocks/>
            </p:cNvCxnSpPr>
            <p:nvPr/>
          </p:nvCxnSpPr>
          <p:spPr>
            <a:xfrm>
              <a:off x="1485340" y="5320147"/>
              <a:ext cx="0" cy="26785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xmlns="" id="{F820AE9D-A18A-4F75-A596-6E89AB3B1849}"/>
              </a:ext>
            </a:extLst>
          </p:cNvPr>
          <p:cNvGrpSpPr/>
          <p:nvPr/>
        </p:nvGrpSpPr>
        <p:grpSpPr>
          <a:xfrm>
            <a:off x="6299121" y="3276950"/>
            <a:ext cx="4441768" cy="344632"/>
            <a:chOff x="6299121" y="2337608"/>
            <a:chExt cx="4441768" cy="344632"/>
          </a:xfrm>
        </p:grpSpPr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xmlns="" id="{722E810D-8133-41D9-A7AC-AECFBBE37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xmlns="" id="{E37E5D2B-0C68-4FBA-87C9-EB509C47B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xmlns="" id="{F8562EFD-FAB6-44A5-9277-FEB470474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xmlns="" id="{49E288C7-3483-4750-B09B-7C463316A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295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xmlns="" id="{A6EE8054-B1AC-43DB-ACC6-6DC6D9CE4A80}"/>
              </a:ext>
            </a:extLst>
          </p:cNvPr>
          <p:cNvGrpSpPr/>
          <p:nvPr/>
        </p:nvGrpSpPr>
        <p:grpSpPr>
          <a:xfrm>
            <a:off x="1955515" y="399703"/>
            <a:ext cx="2051050" cy="6140450"/>
            <a:chOff x="1976189" y="412750"/>
            <a:chExt cx="2051050" cy="6140450"/>
          </a:xfrm>
        </p:grpSpPr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xmlns="" id="{ED375237-E53E-46E9-B0E6-3F0B78A6E915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9" y="1514475"/>
              <a:ext cx="0" cy="327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xmlns="" id="{841FF75E-26B2-4838-8494-06814060EFD3}"/>
                </a:ext>
              </a:extLst>
            </p:cNvPr>
            <p:cNvCxnSpPr>
              <a:cxnSpLocks/>
            </p:cNvCxnSpPr>
            <p:nvPr/>
          </p:nvCxnSpPr>
          <p:spPr>
            <a:xfrm>
              <a:off x="2655639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xmlns="" id="{80FEBAC6-4BC9-4901-B045-708BEF7F1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639" y="2876550"/>
              <a:ext cx="13716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xmlns="" id="{55789DA5-2B63-428A-AF4E-044A7AB43316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9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xmlns="" id="{FE0B6EA5-3AFA-4D30-83C8-B3BCAD658311}"/>
                </a:ext>
              </a:extLst>
            </p:cNvPr>
            <p:cNvCxnSpPr>
              <a:cxnSpLocks/>
            </p:cNvCxnSpPr>
            <p:nvPr/>
          </p:nvCxnSpPr>
          <p:spPr>
            <a:xfrm>
              <a:off x="4014539" y="2876550"/>
              <a:ext cx="0" cy="355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xmlns="" id="{BE9F07C4-CA60-4314-A7C2-113D223450D7}"/>
                </a:ext>
              </a:extLst>
            </p:cNvPr>
            <p:cNvCxnSpPr>
              <a:cxnSpLocks/>
            </p:cNvCxnSpPr>
            <p:nvPr/>
          </p:nvCxnSpPr>
          <p:spPr>
            <a:xfrm>
              <a:off x="3887539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xmlns="" id="{B448257A-81C5-4FF5-B468-0CE96EBA2F79}"/>
                </a:ext>
              </a:extLst>
            </p:cNvPr>
            <p:cNvCxnSpPr>
              <a:cxnSpLocks/>
            </p:cNvCxnSpPr>
            <p:nvPr/>
          </p:nvCxnSpPr>
          <p:spPr>
            <a:xfrm>
              <a:off x="2403880" y="1836610"/>
              <a:ext cx="251759" cy="5255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xmlns="" id="{CAB84D75-7C20-41FE-9CDD-FF309E63E182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89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xmlns="" id="{C22BC8B9-2940-4FB1-829C-3867BA211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6189" y="3028950"/>
              <a:ext cx="17716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xmlns="" id="{4C6CCA4F-5D88-4EFE-8DD2-8C62ADBEA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489" y="5588000"/>
              <a:ext cx="1162050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xmlns="" id="{E58FD39F-2302-4C77-BC63-7ECAF1EE74C7}"/>
                </a:ext>
              </a:extLst>
            </p:cNvPr>
            <p:cNvCxnSpPr>
              <a:cxnSpLocks/>
            </p:cNvCxnSpPr>
            <p:nvPr/>
          </p:nvCxnSpPr>
          <p:spPr>
            <a:xfrm>
              <a:off x="2725489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Прямая соединительная линия 140">
              <a:extLst>
                <a:ext uri="{FF2B5EF4-FFF2-40B4-BE49-F238E27FC236}">
                  <a16:creationId xmlns:a16="http://schemas.microsoft.com/office/drawing/2014/main" xmlns="" id="{71C675F0-79A1-468A-8956-8A7E7ABB0FC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9" y="685800"/>
              <a:ext cx="0" cy="1365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Прямая соединительная линия 142">
              <a:extLst>
                <a:ext uri="{FF2B5EF4-FFF2-40B4-BE49-F238E27FC236}">
                  <a16:creationId xmlns:a16="http://schemas.microsoft.com/office/drawing/2014/main" xmlns="" id="{1AC00282-E3A6-455C-8D0B-E815976A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5289" y="685800"/>
              <a:ext cx="52977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Прямая соединительная линия 144">
              <a:extLst>
                <a:ext uri="{FF2B5EF4-FFF2-40B4-BE49-F238E27FC236}">
                  <a16:creationId xmlns:a16="http://schemas.microsoft.com/office/drawing/2014/main" xmlns="" id="{84CEC139-2825-4EAE-BB9D-85C91973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0052" y="485775"/>
              <a:ext cx="5011" cy="200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2" name="Прямая соединительная линия 151">
            <a:extLst>
              <a:ext uri="{FF2B5EF4-FFF2-40B4-BE49-F238E27FC236}">
                <a16:creationId xmlns:a16="http://schemas.microsoft.com/office/drawing/2014/main" xmlns="" id="{B9C628B2-205F-490A-AD50-717E44038F46}"/>
              </a:ext>
            </a:extLst>
          </p:cNvPr>
          <p:cNvCxnSpPr>
            <a:cxnSpLocks/>
          </p:cNvCxnSpPr>
          <p:nvPr/>
        </p:nvCxnSpPr>
        <p:spPr>
          <a:xfrm>
            <a:off x="3120990" y="2093075"/>
            <a:ext cx="16319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xmlns="" id="{273F328B-3D6F-469F-BBF8-15DE93A13F64}"/>
              </a:ext>
            </a:extLst>
          </p:cNvPr>
          <p:cNvGrpSpPr/>
          <p:nvPr/>
        </p:nvGrpSpPr>
        <p:grpSpPr>
          <a:xfrm>
            <a:off x="6299121" y="3584516"/>
            <a:ext cx="4441768" cy="344632"/>
            <a:chOff x="6299121" y="2337608"/>
            <a:chExt cx="4441768" cy="344632"/>
          </a:xfrm>
        </p:grpSpPr>
        <p:cxnSp>
          <p:nvCxnSpPr>
            <p:cNvPr id="154" name="Прямая соединительная линия 153">
              <a:extLst>
                <a:ext uri="{FF2B5EF4-FFF2-40B4-BE49-F238E27FC236}">
                  <a16:creationId xmlns:a16="http://schemas.microsoft.com/office/drawing/2014/main" xmlns="" id="{2C814F3F-48CE-4C5F-81B9-90C0FD6D0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xmlns="" id="{69ACDC82-A6D7-4AA6-90CC-CDB0D08C3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xmlns="" id="{BEBCD4C6-BD0C-41A9-AC5C-942F35780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Прямая соединительная линия 156">
              <a:extLst>
                <a:ext uri="{FF2B5EF4-FFF2-40B4-BE49-F238E27FC236}">
                  <a16:creationId xmlns:a16="http://schemas.microsoft.com/office/drawing/2014/main" xmlns="" id="{E5B2401E-3EEE-4841-A537-031A84E44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9170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xmlns="" id="{ED375237-E53E-46E9-B0E6-3F0B78A6E915}"/>
              </a:ext>
            </a:extLst>
          </p:cNvPr>
          <p:cNvCxnSpPr>
            <a:cxnSpLocks/>
          </p:cNvCxnSpPr>
          <p:nvPr/>
        </p:nvCxnSpPr>
        <p:spPr>
          <a:xfrm>
            <a:off x="2395289" y="1514475"/>
            <a:ext cx="0" cy="3270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>
            <a:extLst>
              <a:ext uri="{FF2B5EF4-FFF2-40B4-BE49-F238E27FC236}">
                <a16:creationId xmlns:a16="http://schemas.microsoft.com/office/drawing/2014/main" xmlns="" id="{B448257A-81C5-4FF5-B468-0CE96EBA2F79}"/>
              </a:ext>
            </a:extLst>
          </p:cNvPr>
          <p:cNvCxnSpPr>
            <a:cxnSpLocks/>
          </p:cNvCxnSpPr>
          <p:nvPr/>
        </p:nvCxnSpPr>
        <p:spPr>
          <a:xfrm>
            <a:off x="2403880" y="1836610"/>
            <a:ext cx="251759" cy="5255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xmlns="" id="{71C675F0-79A1-468A-8956-8A7E7ABB0FC8}"/>
              </a:ext>
            </a:extLst>
          </p:cNvPr>
          <p:cNvCxnSpPr>
            <a:cxnSpLocks/>
          </p:cNvCxnSpPr>
          <p:nvPr/>
        </p:nvCxnSpPr>
        <p:spPr>
          <a:xfrm>
            <a:off x="2395289" y="685800"/>
            <a:ext cx="0" cy="136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142">
            <a:extLst>
              <a:ext uri="{FF2B5EF4-FFF2-40B4-BE49-F238E27FC236}">
                <a16:creationId xmlns:a16="http://schemas.microsoft.com/office/drawing/2014/main" xmlns="" id="{1AC00282-E3A6-455C-8D0B-E815976A3F17}"/>
              </a:ext>
            </a:extLst>
          </p:cNvPr>
          <p:cNvCxnSpPr>
            <a:cxnSpLocks/>
          </p:cNvCxnSpPr>
          <p:nvPr/>
        </p:nvCxnSpPr>
        <p:spPr>
          <a:xfrm flipH="1">
            <a:off x="2395289" y="685800"/>
            <a:ext cx="5297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8" name="Прямая соединительная линия 147">
            <a:extLst>
              <a:ext uri="{FF2B5EF4-FFF2-40B4-BE49-F238E27FC236}">
                <a16:creationId xmlns:a16="http://schemas.microsoft.com/office/drawing/2014/main" xmlns="" id="{357C62B1-7662-4D3C-9D60-FF8D90D66333}"/>
              </a:ext>
            </a:extLst>
          </p:cNvPr>
          <p:cNvCxnSpPr>
            <a:cxnSpLocks/>
          </p:cNvCxnSpPr>
          <p:nvPr/>
        </p:nvCxnSpPr>
        <p:spPr>
          <a:xfrm>
            <a:off x="3120990" y="2093075"/>
            <a:ext cx="16319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>
            <a:extLst>
              <a:ext uri="{FF2B5EF4-FFF2-40B4-BE49-F238E27FC236}">
                <a16:creationId xmlns:a16="http://schemas.microsoft.com/office/drawing/2014/main" xmlns="" id="{E42DC0EB-DCC1-47EB-8983-504245F35CE7}"/>
              </a:ext>
            </a:extLst>
          </p:cNvPr>
          <p:cNvCxnSpPr>
            <a:cxnSpLocks/>
          </p:cNvCxnSpPr>
          <p:nvPr/>
        </p:nvCxnSpPr>
        <p:spPr>
          <a:xfrm>
            <a:off x="2649347" y="2362200"/>
            <a:ext cx="0" cy="514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xmlns="" id="{8CAE5AD2-DC44-44CB-8BFC-7CD89A56164D}"/>
              </a:ext>
            </a:extLst>
          </p:cNvPr>
          <p:cNvCxnSpPr>
            <a:cxnSpLocks/>
          </p:cNvCxnSpPr>
          <p:nvPr/>
        </p:nvCxnSpPr>
        <p:spPr>
          <a:xfrm flipH="1">
            <a:off x="2649347" y="2876550"/>
            <a:ext cx="6093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xmlns="" id="{D65184BE-29AF-4092-A52E-F408B0F36726}"/>
              </a:ext>
            </a:extLst>
          </p:cNvPr>
          <p:cNvCxnSpPr>
            <a:cxnSpLocks/>
          </p:cNvCxnSpPr>
          <p:nvPr/>
        </p:nvCxnSpPr>
        <p:spPr>
          <a:xfrm>
            <a:off x="2993401" y="3028950"/>
            <a:ext cx="0" cy="203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>
            <a:extLst>
              <a:ext uri="{FF2B5EF4-FFF2-40B4-BE49-F238E27FC236}">
                <a16:creationId xmlns:a16="http://schemas.microsoft.com/office/drawing/2014/main" xmlns="" id="{D44ADCDF-21AC-4F1D-80B0-C0B1C7C83BAD}"/>
              </a:ext>
            </a:extLst>
          </p:cNvPr>
          <p:cNvCxnSpPr>
            <a:cxnSpLocks/>
          </p:cNvCxnSpPr>
          <p:nvPr/>
        </p:nvCxnSpPr>
        <p:spPr>
          <a:xfrm>
            <a:off x="3258657" y="2851150"/>
            <a:ext cx="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>
            <a:extLst>
              <a:ext uri="{FF2B5EF4-FFF2-40B4-BE49-F238E27FC236}">
                <a16:creationId xmlns:a16="http://schemas.microsoft.com/office/drawing/2014/main" xmlns="" id="{C46B61AD-DF50-4D00-A491-13EC469B01D1}"/>
              </a:ext>
            </a:extLst>
          </p:cNvPr>
          <p:cNvCxnSpPr>
            <a:cxnSpLocks/>
          </p:cNvCxnSpPr>
          <p:nvPr/>
        </p:nvCxnSpPr>
        <p:spPr>
          <a:xfrm>
            <a:off x="3116476" y="3886200"/>
            <a:ext cx="0" cy="1701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xmlns="" id="{A6E98F67-1B76-441B-9B3A-71018AF7F6BB}"/>
              </a:ext>
            </a:extLst>
          </p:cNvPr>
          <p:cNvCxnSpPr>
            <a:cxnSpLocks/>
          </p:cNvCxnSpPr>
          <p:nvPr/>
        </p:nvCxnSpPr>
        <p:spPr>
          <a:xfrm>
            <a:off x="1969897" y="412750"/>
            <a:ext cx="0" cy="261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>
            <a:extLst>
              <a:ext uri="{FF2B5EF4-FFF2-40B4-BE49-F238E27FC236}">
                <a16:creationId xmlns:a16="http://schemas.microsoft.com/office/drawing/2014/main" xmlns="" id="{CEA7C8C5-DA60-41C9-8952-9D7684E284AD}"/>
              </a:ext>
            </a:extLst>
          </p:cNvPr>
          <p:cNvCxnSpPr>
            <a:cxnSpLocks/>
          </p:cNvCxnSpPr>
          <p:nvPr/>
        </p:nvCxnSpPr>
        <p:spPr>
          <a:xfrm flipH="1">
            <a:off x="1969897" y="3028950"/>
            <a:ext cx="10235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xmlns="" id="{52E8EA27-40E8-4A38-89CB-E1FC2F432E04}"/>
              </a:ext>
            </a:extLst>
          </p:cNvPr>
          <p:cNvCxnSpPr>
            <a:cxnSpLocks/>
          </p:cNvCxnSpPr>
          <p:nvPr/>
        </p:nvCxnSpPr>
        <p:spPr>
          <a:xfrm flipV="1">
            <a:off x="2719197" y="5588000"/>
            <a:ext cx="397279" cy="673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>
            <a:extLst>
              <a:ext uri="{FF2B5EF4-FFF2-40B4-BE49-F238E27FC236}">
                <a16:creationId xmlns:a16="http://schemas.microsoft.com/office/drawing/2014/main" xmlns="" id="{61FC7802-EF46-417D-A95F-338268FBE398}"/>
              </a:ext>
            </a:extLst>
          </p:cNvPr>
          <p:cNvCxnSpPr>
            <a:cxnSpLocks/>
          </p:cNvCxnSpPr>
          <p:nvPr/>
        </p:nvCxnSpPr>
        <p:spPr>
          <a:xfrm>
            <a:off x="2719197" y="6261100"/>
            <a:ext cx="0" cy="292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xmlns="" id="{8D5272C9-8CE6-4CF7-AC97-50149B2CE40A}"/>
              </a:ext>
            </a:extLst>
          </p:cNvPr>
          <p:cNvCxnSpPr>
            <a:cxnSpLocks/>
          </p:cNvCxnSpPr>
          <p:nvPr/>
        </p:nvCxnSpPr>
        <p:spPr>
          <a:xfrm>
            <a:off x="2925063" y="412750"/>
            <a:ext cx="0" cy="2730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xmlns="" id="{A6B85C02-5435-455C-9808-84FF8992E9D4}"/>
              </a:ext>
            </a:extLst>
          </p:cNvPr>
          <p:cNvGrpSpPr/>
          <p:nvPr/>
        </p:nvGrpSpPr>
        <p:grpSpPr>
          <a:xfrm>
            <a:off x="6299121" y="3908714"/>
            <a:ext cx="4441768" cy="344632"/>
            <a:chOff x="6299121" y="2337608"/>
            <a:chExt cx="4441768" cy="344632"/>
          </a:xfrm>
        </p:grpSpPr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xmlns="" id="{EE325275-4B1E-4172-9A29-F2F6CAC9B3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xmlns="" id="{82E182A2-FBB0-44DA-91D2-12D854463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xmlns="" id="{F2073B69-5A2F-4543-81CA-06A7E52D9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xmlns="" id="{C3C42595-E549-4E03-A20B-AAB6E144F8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241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xmlns="" id="{71366B51-1753-43F1-B673-8D0848313E76}"/>
              </a:ext>
            </a:extLst>
          </p:cNvPr>
          <p:cNvCxnSpPr>
            <a:cxnSpLocks/>
          </p:cNvCxnSpPr>
          <p:nvPr/>
        </p:nvCxnSpPr>
        <p:spPr>
          <a:xfrm>
            <a:off x="2924281" y="412750"/>
            <a:ext cx="0" cy="2522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xmlns="" id="{C88ECF55-DB06-4B01-81FF-1D7C6911BB99}"/>
              </a:ext>
            </a:extLst>
          </p:cNvPr>
          <p:cNvCxnSpPr>
            <a:cxnSpLocks/>
          </p:cNvCxnSpPr>
          <p:nvPr/>
        </p:nvCxnSpPr>
        <p:spPr>
          <a:xfrm>
            <a:off x="2651231" y="2362200"/>
            <a:ext cx="0" cy="514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xmlns="" id="{0E89195C-5178-4CDA-8EEF-D5415D736833}"/>
              </a:ext>
            </a:extLst>
          </p:cNvPr>
          <p:cNvCxnSpPr>
            <a:cxnSpLocks/>
          </p:cNvCxnSpPr>
          <p:nvPr/>
        </p:nvCxnSpPr>
        <p:spPr>
          <a:xfrm flipV="1">
            <a:off x="2651231" y="2876550"/>
            <a:ext cx="0" cy="7976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xmlns="" id="{80AF95A2-D9BC-4050-982F-2B17EA62C77C}"/>
              </a:ext>
            </a:extLst>
          </p:cNvPr>
          <p:cNvCxnSpPr>
            <a:cxnSpLocks/>
          </p:cNvCxnSpPr>
          <p:nvPr/>
        </p:nvCxnSpPr>
        <p:spPr>
          <a:xfrm>
            <a:off x="2303713" y="4222750"/>
            <a:ext cx="0" cy="13652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xmlns="" id="{CD083E47-7A8A-4665-8EEF-DB0A86E04F98}"/>
              </a:ext>
            </a:extLst>
          </p:cNvPr>
          <p:cNvCxnSpPr>
            <a:cxnSpLocks/>
          </p:cNvCxnSpPr>
          <p:nvPr/>
        </p:nvCxnSpPr>
        <p:spPr>
          <a:xfrm>
            <a:off x="2377440" y="1841500"/>
            <a:ext cx="273791" cy="520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xmlns="" id="{12A08C6E-672C-4EEF-A730-D8FB1A4A6193}"/>
              </a:ext>
            </a:extLst>
          </p:cNvPr>
          <p:cNvCxnSpPr>
            <a:cxnSpLocks/>
          </p:cNvCxnSpPr>
          <p:nvPr/>
        </p:nvCxnSpPr>
        <p:spPr>
          <a:xfrm>
            <a:off x="1971781" y="412750"/>
            <a:ext cx="0" cy="261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>
            <a:extLst>
              <a:ext uri="{FF2B5EF4-FFF2-40B4-BE49-F238E27FC236}">
                <a16:creationId xmlns:a16="http://schemas.microsoft.com/office/drawing/2014/main" xmlns="" id="{65CC5560-FC6F-44EA-8D15-FEE6A5164625}"/>
              </a:ext>
            </a:extLst>
          </p:cNvPr>
          <p:cNvCxnSpPr>
            <a:cxnSpLocks/>
          </p:cNvCxnSpPr>
          <p:nvPr/>
        </p:nvCxnSpPr>
        <p:spPr>
          <a:xfrm flipV="1">
            <a:off x="1971781" y="3028950"/>
            <a:ext cx="0" cy="645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>
            <a:extLst>
              <a:ext uri="{FF2B5EF4-FFF2-40B4-BE49-F238E27FC236}">
                <a16:creationId xmlns:a16="http://schemas.microsoft.com/office/drawing/2014/main" xmlns="" id="{F3112B24-7A66-4DC9-8407-84E3CBE31746}"/>
              </a:ext>
            </a:extLst>
          </p:cNvPr>
          <p:cNvCxnSpPr>
            <a:cxnSpLocks/>
          </p:cNvCxnSpPr>
          <p:nvPr/>
        </p:nvCxnSpPr>
        <p:spPr>
          <a:xfrm flipH="1" flipV="1">
            <a:off x="2303712" y="5588000"/>
            <a:ext cx="417369" cy="673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Прямая соединительная линия 125">
            <a:extLst>
              <a:ext uri="{FF2B5EF4-FFF2-40B4-BE49-F238E27FC236}">
                <a16:creationId xmlns:a16="http://schemas.microsoft.com/office/drawing/2014/main" xmlns="" id="{2BC49E73-E71C-40F2-BBC4-A39876519208}"/>
              </a:ext>
            </a:extLst>
          </p:cNvPr>
          <p:cNvCxnSpPr>
            <a:cxnSpLocks/>
          </p:cNvCxnSpPr>
          <p:nvPr/>
        </p:nvCxnSpPr>
        <p:spPr>
          <a:xfrm>
            <a:off x="2721081" y="6261100"/>
            <a:ext cx="0" cy="292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xmlns="" id="{2CBCA249-0D9E-44B5-8BDF-0A39D0E2A177}"/>
              </a:ext>
            </a:extLst>
          </p:cNvPr>
          <p:cNvCxnSpPr>
            <a:cxnSpLocks/>
          </p:cNvCxnSpPr>
          <p:nvPr/>
        </p:nvCxnSpPr>
        <p:spPr>
          <a:xfrm flipV="1">
            <a:off x="3125585" y="2093075"/>
            <a:ext cx="1627390" cy="87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xmlns="" id="{DEFDFC9A-3F22-4485-B138-D70E454B9810}"/>
              </a:ext>
            </a:extLst>
          </p:cNvPr>
          <p:cNvCxnSpPr>
            <a:cxnSpLocks/>
          </p:cNvCxnSpPr>
          <p:nvPr/>
        </p:nvCxnSpPr>
        <p:spPr>
          <a:xfrm>
            <a:off x="2782939" y="4024399"/>
            <a:ext cx="16809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xmlns="" id="{1DA85C6A-CF3E-4F73-9123-59E85235DE7F}"/>
              </a:ext>
            </a:extLst>
          </p:cNvPr>
          <p:cNvCxnSpPr>
            <a:cxnSpLocks/>
          </p:cNvCxnSpPr>
          <p:nvPr/>
        </p:nvCxnSpPr>
        <p:spPr>
          <a:xfrm flipV="1">
            <a:off x="4463935" y="2101850"/>
            <a:ext cx="0" cy="1922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xmlns="" id="{9269155D-2C5E-4861-8215-B222E8ADDE2A}"/>
              </a:ext>
            </a:extLst>
          </p:cNvPr>
          <p:cNvCxnSpPr>
            <a:cxnSpLocks/>
          </p:cNvCxnSpPr>
          <p:nvPr/>
        </p:nvCxnSpPr>
        <p:spPr>
          <a:xfrm>
            <a:off x="2377440" y="1493521"/>
            <a:ext cx="0" cy="3729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xmlns="" id="{D0F3D384-F005-43C6-B1C9-1360EA109815}"/>
              </a:ext>
            </a:extLst>
          </p:cNvPr>
          <p:cNvCxnSpPr>
            <a:cxnSpLocks/>
          </p:cNvCxnSpPr>
          <p:nvPr/>
        </p:nvCxnSpPr>
        <p:spPr>
          <a:xfrm>
            <a:off x="2377440" y="665018"/>
            <a:ext cx="0" cy="1357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xmlns="" id="{2ED02F05-5C67-4B1A-B0C0-6D8AE3CBBB2B}"/>
              </a:ext>
            </a:extLst>
          </p:cNvPr>
          <p:cNvCxnSpPr>
            <a:cxnSpLocks/>
          </p:cNvCxnSpPr>
          <p:nvPr/>
        </p:nvCxnSpPr>
        <p:spPr>
          <a:xfrm flipH="1">
            <a:off x="2377440" y="665018"/>
            <a:ext cx="5468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xmlns="" id="{D7265148-15E0-480C-AC33-859845324023}"/>
              </a:ext>
            </a:extLst>
          </p:cNvPr>
          <p:cNvGrpSpPr/>
          <p:nvPr/>
        </p:nvGrpSpPr>
        <p:grpSpPr>
          <a:xfrm>
            <a:off x="6299121" y="4232910"/>
            <a:ext cx="4441768" cy="344632"/>
            <a:chOff x="6299121" y="2337608"/>
            <a:chExt cx="4441768" cy="344632"/>
          </a:xfrm>
        </p:grpSpPr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xmlns="" id="{6CC95957-B982-4A29-89FB-B2FEAB7033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xmlns="" id="{10609296-B6B6-4D01-8B21-0B37C08A5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xmlns="" id="{5EF9F030-4AD0-4A9C-980C-228863CA8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xmlns="" id="{A17B53E6-2802-4D2C-9E43-61AE906EA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3365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D1BEB12E-02E9-4AEF-9C00-6845B8C1BE6E}"/>
              </a:ext>
            </a:extLst>
          </p:cNvPr>
          <p:cNvCxnSpPr>
            <a:cxnSpLocks/>
          </p:cNvCxnSpPr>
          <p:nvPr/>
        </p:nvCxnSpPr>
        <p:spPr>
          <a:xfrm>
            <a:off x="2647950" y="2362200"/>
            <a:ext cx="0" cy="514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BA43FD80-612E-4F9E-B645-796C235313BE}"/>
              </a:ext>
            </a:extLst>
          </p:cNvPr>
          <p:cNvCxnSpPr>
            <a:cxnSpLocks/>
          </p:cNvCxnSpPr>
          <p:nvPr/>
        </p:nvCxnSpPr>
        <p:spPr>
          <a:xfrm flipV="1">
            <a:off x="2647950" y="2876550"/>
            <a:ext cx="0" cy="7976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93997B2A-2EBE-466E-ADE9-62406C7DED67}"/>
              </a:ext>
            </a:extLst>
          </p:cNvPr>
          <p:cNvCxnSpPr>
            <a:cxnSpLocks/>
          </p:cNvCxnSpPr>
          <p:nvPr/>
        </p:nvCxnSpPr>
        <p:spPr>
          <a:xfrm>
            <a:off x="2300432" y="4222750"/>
            <a:ext cx="0" cy="2661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xmlns="" id="{123DA5A4-0B71-46AA-8E4F-2881D6AB4E5C}"/>
              </a:ext>
            </a:extLst>
          </p:cNvPr>
          <p:cNvCxnSpPr>
            <a:cxnSpLocks/>
          </p:cNvCxnSpPr>
          <p:nvPr/>
        </p:nvCxnSpPr>
        <p:spPr>
          <a:xfrm>
            <a:off x="1968500" y="412750"/>
            <a:ext cx="0" cy="261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xmlns="" id="{85137A5B-6893-4B57-95BB-4453005561FA}"/>
              </a:ext>
            </a:extLst>
          </p:cNvPr>
          <p:cNvCxnSpPr>
            <a:cxnSpLocks/>
          </p:cNvCxnSpPr>
          <p:nvPr/>
        </p:nvCxnSpPr>
        <p:spPr>
          <a:xfrm flipV="1">
            <a:off x="1968500" y="3028950"/>
            <a:ext cx="0" cy="645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xmlns="" id="{20509E7F-3B5C-4C9F-8FF7-2E6144D3D3D6}"/>
              </a:ext>
            </a:extLst>
          </p:cNvPr>
          <p:cNvCxnSpPr>
            <a:cxnSpLocks/>
          </p:cNvCxnSpPr>
          <p:nvPr/>
        </p:nvCxnSpPr>
        <p:spPr>
          <a:xfrm flipH="1" flipV="1">
            <a:off x="1462225" y="5588000"/>
            <a:ext cx="1255576" cy="673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4809AEF8-1EBD-4EE6-857F-DAA0E00571F3}"/>
              </a:ext>
            </a:extLst>
          </p:cNvPr>
          <p:cNvCxnSpPr>
            <a:cxnSpLocks/>
          </p:cNvCxnSpPr>
          <p:nvPr/>
        </p:nvCxnSpPr>
        <p:spPr>
          <a:xfrm>
            <a:off x="2717800" y="6261100"/>
            <a:ext cx="0" cy="292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xmlns="" id="{FCD4A0E7-D557-4830-BF32-1F44572E7684}"/>
              </a:ext>
            </a:extLst>
          </p:cNvPr>
          <p:cNvCxnSpPr>
            <a:cxnSpLocks/>
          </p:cNvCxnSpPr>
          <p:nvPr/>
        </p:nvCxnSpPr>
        <p:spPr>
          <a:xfrm flipH="1">
            <a:off x="1485340" y="4505499"/>
            <a:ext cx="8150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xmlns="" id="{C3676FA5-F135-42DB-BD01-055754694972}"/>
              </a:ext>
            </a:extLst>
          </p:cNvPr>
          <p:cNvCxnSpPr>
            <a:cxnSpLocks/>
          </p:cNvCxnSpPr>
          <p:nvPr/>
        </p:nvCxnSpPr>
        <p:spPr>
          <a:xfrm flipV="1">
            <a:off x="1493653" y="4497186"/>
            <a:ext cx="0" cy="140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xmlns="" id="{8033CEDD-15FD-42F1-8794-558B2FDA12BA}"/>
              </a:ext>
            </a:extLst>
          </p:cNvPr>
          <p:cNvCxnSpPr>
            <a:cxnSpLocks/>
          </p:cNvCxnSpPr>
          <p:nvPr/>
        </p:nvCxnSpPr>
        <p:spPr>
          <a:xfrm>
            <a:off x="1485340" y="5320147"/>
            <a:ext cx="0" cy="2678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xmlns="" id="{36ECF005-F09C-41F3-A4B2-DAB25876FA56}"/>
              </a:ext>
            </a:extLst>
          </p:cNvPr>
          <p:cNvCxnSpPr>
            <a:cxnSpLocks/>
          </p:cNvCxnSpPr>
          <p:nvPr/>
        </p:nvCxnSpPr>
        <p:spPr>
          <a:xfrm flipV="1">
            <a:off x="3125585" y="2093075"/>
            <a:ext cx="1627390" cy="87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xmlns="" id="{836DDF43-D1E9-42D1-B6BF-178A75BD178E}"/>
              </a:ext>
            </a:extLst>
          </p:cNvPr>
          <p:cNvCxnSpPr>
            <a:cxnSpLocks/>
          </p:cNvCxnSpPr>
          <p:nvPr/>
        </p:nvCxnSpPr>
        <p:spPr>
          <a:xfrm>
            <a:off x="2782939" y="4024399"/>
            <a:ext cx="16809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xmlns="" id="{5918EE6B-BC16-4DAD-B944-F8E9BCB111FE}"/>
              </a:ext>
            </a:extLst>
          </p:cNvPr>
          <p:cNvCxnSpPr>
            <a:cxnSpLocks/>
          </p:cNvCxnSpPr>
          <p:nvPr/>
        </p:nvCxnSpPr>
        <p:spPr>
          <a:xfrm flipV="1">
            <a:off x="4463935" y="2101850"/>
            <a:ext cx="0" cy="1922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>
            <a:extLst>
              <a:ext uri="{FF2B5EF4-FFF2-40B4-BE49-F238E27FC236}">
                <a16:creationId xmlns:a16="http://schemas.microsoft.com/office/drawing/2014/main" xmlns="" id="{3B825B51-0A53-4B10-8F38-B1E6ACEC57EA}"/>
              </a:ext>
            </a:extLst>
          </p:cNvPr>
          <p:cNvCxnSpPr>
            <a:cxnSpLocks/>
          </p:cNvCxnSpPr>
          <p:nvPr/>
        </p:nvCxnSpPr>
        <p:spPr>
          <a:xfrm>
            <a:off x="2924281" y="412750"/>
            <a:ext cx="0" cy="2522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xmlns="" id="{CA5C79F3-A69D-481E-AB0F-8FB130DB0B42}"/>
              </a:ext>
            </a:extLst>
          </p:cNvPr>
          <p:cNvCxnSpPr>
            <a:cxnSpLocks/>
          </p:cNvCxnSpPr>
          <p:nvPr/>
        </p:nvCxnSpPr>
        <p:spPr>
          <a:xfrm>
            <a:off x="2377440" y="1841500"/>
            <a:ext cx="273791" cy="520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>
            <a:extLst>
              <a:ext uri="{FF2B5EF4-FFF2-40B4-BE49-F238E27FC236}">
                <a16:creationId xmlns:a16="http://schemas.microsoft.com/office/drawing/2014/main" xmlns="" id="{9DDC2B2B-7B24-4F58-9649-C2639203B915}"/>
              </a:ext>
            </a:extLst>
          </p:cNvPr>
          <p:cNvCxnSpPr>
            <a:cxnSpLocks/>
          </p:cNvCxnSpPr>
          <p:nvPr/>
        </p:nvCxnSpPr>
        <p:spPr>
          <a:xfrm>
            <a:off x="2377440" y="1493521"/>
            <a:ext cx="0" cy="3729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>
            <a:extLst>
              <a:ext uri="{FF2B5EF4-FFF2-40B4-BE49-F238E27FC236}">
                <a16:creationId xmlns:a16="http://schemas.microsoft.com/office/drawing/2014/main" xmlns="" id="{53FD713E-E996-486C-9E43-18ADF6C2C7CC}"/>
              </a:ext>
            </a:extLst>
          </p:cNvPr>
          <p:cNvCxnSpPr>
            <a:cxnSpLocks/>
          </p:cNvCxnSpPr>
          <p:nvPr/>
        </p:nvCxnSpPr>
        <p:spPr>
          <a:xfrm>
            <a:off x="2377440" y="665018"/>
            <a:ext cx="0" cy="1357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>
            <a:extLst>
              <a:ext uri="{FF2B5EF4-FFF2-40B4-BE49-F238E27FC236}">
                <a16:creationId xmlns:a16="http://schemas.microsoft.com/office/drawing/2014/main" xmlns="" id="{6A646CB1-AED9-4D68-8FF1-F46277CD6247}"/>
              </a:ext>
            </a:extLst>
          </p:cNvPr>
          <p:cNvCxnSpPr>
            <a:cxnSpLocks/>
          </p:cNvCxnSpPr>
          <p:nvPr/>
        </p:nvCxnSpPr>
        <p:spPr>
          <a:xfrm flipH="1">
            <a:off x="2377440" y="665018"/>
            <a:ext cx="5468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xmlns="" id="{E958761D-28F6-47FA-91F8-76389186E1D4}"/>
              </a:ext>
            </a:extLst>
          </p:cNvPr>
          <p:cNvGrpSpPr/>
          <p:nvPr/>
        </p:nvGrpSpPr>
        <p:grpSpPr>
          <a:xfrm>
            <a:off x="6299121" y="4548794"/>
            <a:ext cx="4441768" cy="344632"/>
            <a:chOff x="6299121" y="2337608"/>
            <a:chExt cx="4441768" cy="344632"/>
          </a:xfrm>
        </p:grpSpPr>
        <p:cxnSp>
          <p:nvCxnSpPr>
            <p:cNvPr id="154" name="Прямая соединительная линия 153">
              <a:extLst>
                <a:ext uri="{FF2B5EF4-FFF2-40B4-BE49-F238E27FC236}">
                  <a16:creationId xmlns:a16="http://schemas.microsoft.com/office/drawing/2014/main" xmlns="" id="{E9FCE354-EBF8-4708-AF67-952184E9E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xmlns="" id="{FAE4C002-7915-4287-991B-BC7A400D4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xmlns="" id="{DC3AB6B9-A23D-46A1-A262-30891008A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Прямая соединительная линия 156">
              <a:extLst>
                <a:ext uri="{FF2B5EF4-FFF2-40B4-BE49-F238E27FC236}">
                  <a16:creationId xmlns:a16="http://schemas.microsoft.com/office/drawing/2014/main" xmlns="" id="{9D2D355C-A56E-46D7-81C2-929DB83F3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56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ЛР3. Тракт данных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F0C8437-D33E-4551-98B8-7D45CFAE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8" y="1534023"/>
            <a:ext cx="9901084" cy="53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94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12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Altera Quartus II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8607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</a:t>
            </a:r>
            <a:r>
              <a:rPr lang="en-US" dirty="0" smtClean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C940561-45DB-4BD5-B5D7-522551D16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349737"/>
            <a:ext cx="9725025" cy="408622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E336D63E-20A7-445A-BAA8-4A2EC4462DD9}"/>
              </a:ext>
            </a:extLst>
          </p:cNvPr>
          <p:cNvSpPr/>
          <p:nvPr/>
        </p:nvSpPr>
        <p:spPr>
          <a:xfrm>
            <a:off x="5523384" y="557212"/>
            <a:ext cx="573076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miriscv_alu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[`ALU_OP_WIDTH-1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operator_i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           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operand_a_i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           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operand_b_i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           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result_o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comparison_result_o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ru-RU" sz="40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31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Altera Quartus II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305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BCDBDC-179D-4235-BB25-783E51D48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верификации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B006C555-475A-4B49-A22F-7C8D3B8C7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6070" y="6380922"/>
            <a:ext cx="3385930" cy="477078"/>
          </a:xfrm>
        </p:spPr>
        <p:txBody>
          <a:bodyPr/>
          <a:lstStyle/>
          <a:p>
            <a:r>
              <a:rPr lang="ru-RU" dirty="0"/>
              <a:t>Терновой Н.Э.</a:t>
            </a:r>
          </a:p>
        </p:txBody>
      </p:sp>
      <p:pic>
        <p:nvPicPr>
          <p:cNvPr id="4" name="Picture 2" descr="http://arhivach.org/storage/5/bd/5bd184fef10d6f1ea2ae77241552daed.png">
            <a:extLst>
              <a:ext uri="{FF2B5EF4-FFF2-40B4-BE49-F238E27FC236}">
                <a16:creationId xmlns:a16="http://schemas.microsoft.com/office/drawing/2014/main" xmlns="" id="{8108CE1F-232B-402A-885F-D6DA0A0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352" y="0"/>
            <a:ext cx="122164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487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CBF97C-AAC3-4F48-97A3-70B89C6D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Среда тестирования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B142D3F9-DA26-421F-9314-AC4DD9442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983" y="3428999"/>
            <a:ext cx="6448716" cy="2747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2E88450-4027-420F-AFEC-DA69E4EF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0565"/>
            <a:ext cx="60579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46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6411952-0586-4C3F-A807-1D90548C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Среда тестирования – это модуль на HDL, который используется для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 другого модуля, называемого тестируемое устройство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DUT). (Некоторые программы разработки называют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тестируемый модуль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UUT.) Среда тестирования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операторы для генерации значений, подаваемых на входы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 и, в идеале, также и для проверки, что на выходе получаются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правильные значения. Наборы входных и желаемых выходных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 называются тестовыми векторами.</a:t>
            </a:r>
          </a:p>
        </p:txBody>
      </p:sp>
    </p:spTree>
    <p:extLst>
      <p:ext uri="{BB962C8B-B14F-4D97-AF65-F5344CB8AC3E}">
        <p14:creationId xmlns:p14="http://schemas.microsoft.com/office/powerpoint/2010/main" val="3085039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xmlns="" id="{A9FC084D-44BD-40C3-98CE-79C0215E7A57}"/>
              </a:ext>
            </a:extLst>
          </p:cNvPr>
          <p:cNvSpPr txBox="1">
            <a:spLocks/>
          </p:cNvSpPr>
          <p:nvPr/>
        </p:nvSpPr>
        <p:spPr>
          <a:xfrm>
            <a:off x="6776815" y="719076"/>
            <a:ext cx="5000031" cy="60150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Директива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timescale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этом файле каждая единица времени равна 1нс, а моделирование проводится с точностью 1пс. Если в файле нет указания на шкалу времени, то единица времени и точность используются по умолчанию (обычно оба параметра равны 1нс)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имя тестового модуля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Порты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объявляются, как тип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порты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 устройства, для тестирования (концепция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DUT);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sz="2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выполняет содержащиеся в нем операторы при начале симуляции. В данном случае он подает на входы набор </a:t>
            </a:r>
            <a:r>
              <a:rPr lang="ru-RU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ждет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единиц модельного времени. Оператор 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несинтезируемой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конструкцией и в основном используется для описания </a:t>
            </a:r>
            <a:r>
              <a:rPr lang="en-US" sz="2400" dirty="0"/>
              <a:t>testbench</a:t>
            </a:r>
            <a:r>
              <a:rPr lang="ru-RU" sz="2400" dirty="0"/>
              <a:t>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D5A2655A-5397-480C-98E9-A0FC7B35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58" y="691458"/>
            <a:ext cx="5495392" cy="5290662"/>
          </a:xfrm>
          <a:prstGeom prst="rect">
            <a:avLst/>
          </a:prstGeom>
        </p:spPr>
      </p:pic>
      <p:sp>
        <p:nvSpPr>
          <p:cNvPr id="48" name="Правая фигурная скобка 47">
            <a:extLst>
              <a:ext uri="{FF2B5EF4-FFF2-40B4-BE49-F238E27FC236}">
                <a16:creationId xmlns:a16="http://schemas.microsoft.com/office/drawing/2014/main" xmlns="" id="{D65889E7-EBC1-4BD3-A811-B94283C9CEE5}"/>
              </a:ext>
            </a:extLst>
          </p:cNvPr>
          <p:cNvSpPr/>
          <p:nvPr/>
        </p:nvSpPr>
        <p:spPr>
          <a:xfrm>
            <a:off x="2542703" y="1364618"/>
            <a:ext cx="323318" cy="49537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xmlns="" id="{61A53138-5F69-4B29-B7D5-43443FA299F8}"/>
              </a:ext>
            </a:extLst>
          </p:cNvPr>
          <p:cNvCxnSpPr>
            <a:cxnSpLocks/>
          </p:cNvCxnSpPr>
          <p:nvPr/>
        </p:nvCxnSpPr>
        <p:spPr>
          <a:xfrm>
            <a:off x="935922" y="990648"/>
            <a:ext cx="29539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Заголовок 1">
            <a:extLst>
              <a:ext uri="{FF2B5EF4-FFF2-40B4-BE49-F238E27FC236}">
                <a16:creationId xmlns:a16="http://schemas.microsoft.com/office/drawing/2014/main" xmlns="" id="{2E63F4D7-98CB-471A-9891-F01CAF3AD453}"/>
              </a:ext>
            </a:extLst>
          </p:cNvPr>
          <p:cNvSpPr txBox="1">
            <a:spLocks/>
          </p:cNvSpPr>
          <p:nvPr/>
        </p:nvSpPr>
        <p:spPr>
          <a:xfrm>
            <a:off x="493919" y="691458"/>
            <a:ext cx="452927" cy="391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rgbClr val="FF0000"/>
                </a:solidFill>
              </a:rPr>
              <a:t>1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xmlns="" id="{48BC015F-1F1E-4E63-B650-0C4D67CD7E75}"/>
              </a:ext>
            </a:extLst>
          </p:cNvPr>
          <p:cNvSpPr txBox="1">
            <a:spLocks/>
          </p:cNvSpPr>
          <p:nvPr/>
        </p:nvSpPr>
        <p:spPr>
          <a:xfrm>
            <a:off x="482995" y="990648"/>
            <a:ext cx="452927" cy="391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xmlns="" id="{61F12F32-C22A-4CDB-AD3E-CB1D2FAC5D4E}"/>
              </a:ext>
            </a:extLst>
          </p:cNvPr>
          <p:cNvSpPr txBox="1">
            <a:spLocks/>
          </p:cNvSpPr>
          <p:nvPr/>
        </p:nvSpPr>
        <p:spPr>
          <a:xfrm>
            <a:off x="472071" y="1289838"/>
            <a:ext cx="452927" cy="391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53" name="Заголовок 1">
            <a:extLst>
              <a:ext uri="{FF2B5EF4-FFF2-40B4-BE49-F238E27FC236}">
                <a16:creationId xmlns:a16="http://schemas.microsoft.com/office/drawing/2014/main" xmlns="" id="{98D58697-356D-484D-BA2A-32BDDCA57D9C}"/>
              </a:ext>
            </a:extLst>
          </p:cNvPr>
          <p:cNvSpPr txBox="1">
            <a:spLocks/>
          </p:cNvSpPr>
          <p:nvPr/>
        </p:nvSpPr>
        <p:spPr>
          <a:xfrm>
            <a:off x="472070" y="2135876"/>
            <a:ext cx="452927" cy="391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xmlns="" id="{8B65E4B5-23EC-40B3-B218-A8DE6DD72FED}"/>
              </a:ext>
            </a:extLst>
          </p:cNvPr>
          <p:cNvSpPr txBox="1">
            <a:spLocks/>
          </p:cNvSpPr>
          <p:nvPr/>
        </p:nvSpPr>
        <p:spPr>
          <a:xfrm>
            <a:off x="472069" y="2554660"/>
            <a:ext cx="452927" cy="391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  <a:endParaRPr lang="ru-RU" sz="2400" b="1" dirty="0">
              <a:solidFill>
                <a:srgbClr val="FF0000"/>
              </a:solidFill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xmlns="" id="{80E9572C-F96E-467C-A411-6BBC3A6DF7FB}"/>
              </a:ext>
            </a:extLst>
          </p:cNvPr>
          <p:cNvCxnSpPr>
            <a:cxnSpLocks/>
          </p:cNvCxnSpPr>
          <p:nvPr/>
        </p:nvCxnSpPr>
        <p:spPr>
          <a:xfrm>
            <a:off x="3960975" y="3336789"/>
            <a:ext cx="4059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56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9FF2E5-7EF3-44BD-ADDB-02C28955C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B9AC43F-BD5D-431D-AC68-32ACC812D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9B6FDBB1-E50F-4186-B0F5-60491D465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39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53985DA7-A3C7-42F8-A2D1-5D99169AC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511865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A39D259C-EBA0-4D4F-BF09-08F4389D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18653"/>
            <a:ext cx="12192000" cy="1739347"/>
          </a:xfrm>
        </p:spPr>
        <p:txBody>
          <a:bodyPr anchor="t"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Временные диаграммы тестовых воздействий.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Список сигналов, выведенных в окно симуляции.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Список всех сигналов, описанных в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testbench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Командная строка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 команд. 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807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F8CB400-CF4A-4A39-A1A5-853C0A50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8" y="1529196"/>
            <a:ext cx="9901084" cy="53288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ЛР4. Тракт данных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. </a:t>
            </a:r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Устройство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31613231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94E2B06A-9A19-49FA-89ED-38F45F5F71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614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1555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7FD04B98-E8A6-415E-8B23-9B99D2B5D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343400" cy="6858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0E3A3FD-1E98-4181-8E25-91AB04DFB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-1"/>
            <a:ext cx="9193696" cy="3208169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209E608D-F351-41B4-9D0E-30E5BA13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329609"/>
            <a:ext cx="7848600" cy="3528391"/>
          </a:xfrm>
        </p:spPr>
        <p:txBody>
          <a:bodyPr anchor="t"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$display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системная функция вывода сообщений на экран. Флаг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%m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указывает имя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тестбечна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$error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системная функция вывода сообщения об ошибке, с указанием времени, когда была зарегистрирована ошибка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возвращает отсчет во временных единицах, в виде вещественного числа. Точность возвращаемого значения зависит от второго параметра директивы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`timescale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94522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E3C4196-4EFA-4D36-AC99-99F78CD1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9446882D-46F8-4BF6-BD34-597D2086F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048697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5DCF74D-E05C-4E00-A17E-521A0892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49" y="2314502"/>
            <a:ext cx="4776651" cy="43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27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23E6ED-9671-4B19-9A31-8C74C8B5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исполнения функции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$error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24C40412-6544-4AFD-B8DA-C50CE4B1E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25" y="2686844"/>
            <a:ext cx="101155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12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46ED8E2-590A-4A08-A716-46C2208C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генерации тактового сигнала </a:t>
            </a:r>
            <a:r>
              <a:rPr lang="en-US" dirty="0" err="1"/>
              <a:t>clk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31BD1D29-5A6D-48ED-8A22-2AFCC425C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1" y="1690687"/>
            <a:ext cx="3581522" cy="50576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D0CB338-4C55-40AD-B2BB-0F292F9D7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4581525" cy="130492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10C4EB30-2D81-40D5-8F52-3F6E8FE4FE82}"/>
              </a:ext>
            </a:extLst>
          </p:cNvPr>
          <p:cNvSpPr txBox="1">
            <a:spLocks/>
          </p:cNvSpPr>
          <p:nvPr/>
        </p:nvSpPr>
        <p:spPr>
          <a:xfrm>
            <a:off x="838200" y="3133212"/>
            <a:ext cx="654657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величина половины периоды. Данный пример – это генерация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частотой 100 МГц (период 10нс).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генерация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частотой в 50 МГц, будет иметь задержку в блоке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always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 20нс).</a:t>
            </a:r>
          </a:p>
        </p:txBody>
      </p:sp>
    </p:spTree>
    <p:extLst>
      <p:ext uri="{BB962C8B-B14F-4D97-AF65-F5344CB8AC3E}">
        <p14:creationId xmlns:p14="http://schemas.microsoft.com/office/powerpoint/2010/main" val="19624875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78EDA81-1BB3-4393-B53F-76D69630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создать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testbench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среде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Quartus?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6FCD932-6A31-46DE-BA28-34B0F23D4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Рассмотрим пример создания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примере модуля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sillyfunction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Напишите  ваш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сохраните его. Все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описываются, как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Verolog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HDL file.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(для примера, вы описали модуль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testbench1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примера выше)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Используйте сочетания клавиш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Ctrl+Shift+E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Следуйте пошаговой инструкции далее.</a:t>
            </a:r>
          </a:p>
          <a:p>
            <a:pPr marL="514350" indent="-514350">
              <a:buAutoNum type="arabicParenR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3196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629C31C4-C312-4278-A3F0-BAD18882D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536" y="643466"/>
            <a:ext cx="617292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221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B0BE50C-15ED-4A2C-9568-DB84A29F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793B05D9-FB3D-4F96-8B42-EF5EE20DF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747321" cy="20302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7158BA1-3894-4ABC-A516-AF0F4F8F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30" y="2055813"/>
            <a:ext cx="4510181" cy="2030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07BE2D3-AF1D-4F5D-BF6D-E3FD44B1B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411" y="2818296"/>
            <a:ext cx="3800475" cy="39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892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18EC43C-A834-48AD-876C-17186F40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xmlns="" id="{FD5C944A-BDFE-4FDA-8F6D-166371E20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9078" y="2506662"/>
            <a:ext cx="3858506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D59D02A-68CC-4096-8AA9-C88A2813B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292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03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303CAE0-3E38-4E60-B3E8-74E8B1ED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5A0F41F3-2E2E-436A-AB2D-3D244404F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123" y="1825625"/>
            <a:ext cx="8111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ЛР5. Верификация процессора. Программирование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9</a:t>
            </a:fld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0CE2D346-94D7-48BD-B8E2-918770CA76C2}"/>
              </a:ext>
            </a:extLst>
          </p:cNvPr>
          <p:cNvGrpSpPr/>
          <p:nvPr/>
        </p:nvGrpSpPr>
        <p:grpSpPr>
          <a:xfrm>
            <a:off x="4590180" y="2543923"/>
            <a:ext cx="3011640" cy="3550033"/>
            <a:chOff x="4590180" y="2543923"/>
            <a:chExt cx="3011640" cy="355003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xmlns="" id="{EDD5CA9B-9A52-439A-AFC6-EC6F59164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0180" y="2543923"/>
              <a:ext cx="3011639" cy="3550033"/>
            </a:xfrm>
            <a:prstGeom prst="rect">
              <a:avLst/>
            </a:prstGeom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xmlns="" id="{A1D7B556-8C05-4EB7-9C48-A7D4F1C12DF3}"/>
                </a:ext>
              </a:extLst>
            </p:cNvPr>
            <p:cNvSpPr/>
            <p:nvPr/>
          </p:nvSpPr>
          <p:spPr>
            <a:xfrm>
              <a:off x="6933538" y="2543923"/>
              <a:ext cx="668282" cy="885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23D4B598-CCB4-4233-8D8C-97E631B7E012}"/>
                </a:ext>
              </a:extLst>
            </p:cNvPr>
            <p:cNvSpPr/>
            <p:nvPr/>
          </p:nvSpPr>
          <p:spPr>
            <a:xfrm>
              <a:off x="7267678" y="3992096"/>
              <a:ext cx="334141" cy="180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053771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3C5BF39-D3A7-4F07-86DB-64B79752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тестирования модуля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521E195E-1478-48F4-96D1-94CE49EE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142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85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D1A99E-CBE8-47D1-93CE-89FFD9BD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84186"/>
            <a:ext cx="10419522" cy="3073814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операции содержат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операнды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Почему бы не упростить читабельность и работы 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используя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аргументы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разделяются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input/output.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Изменяя значение поля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операндов, можно задать любую из поддерживаемых операций и любые операнды, над которыми будет совершаться операция.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же, мы можем задать вывод необходимой информации в лог, а затем в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обращаться к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необходимыми входными аргументами.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EE1B9B73-B915-47DD-9DD7-520C7976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12" y="257175"/>
            <a:ext cx="10086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91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A5FBD6-9817-4200-B4C6-CAD63BE0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использования 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endParaRPr lang="ru-RU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334C8B0C-B55C-49A1-A670-9AFE29892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125" y="1690688"/>
            <a:ext cx="40957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433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F22E51C0-2CAE-42E7-9CFB-2D87761F7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269" y="-26364"/>
            <a:ext cx="11191461" cy="69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199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20D4D3D-37EC-41AC-B306-5665C8B5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моделированию АЛУ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738B0B3-A590-437D-80DB-31C54DDDE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каждую из операций. Каждую операцию проверить не менее, чем на 8 парах операндов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директивы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$display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$error.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Самостоятельно ознакомиться и использовать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директиву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$finish.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поведение АЛУ, при подачи на операнды не штатных значений. Ознакомиться с состоянием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458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Altera Quartus II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80803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Верифицировать разработанное АЛУ с помощью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testbench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. Продемонстрировать полученный результат преподавателю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(</a:t>
            </a:r>
            <a:r>
              <a:rPr lang="ru-RU" i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если осталось время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 Внедрить верифицированное АЛУ в отладочный стенд. В качестве входных данных и сигналов управления использовать переключатели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на стенде. Информацию выводить на семисегментный индикатор в 16-ричном формате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9999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1619</Words>
  <Application>Microsoft Office PowerPoint</Application>
  <PresentationFormat>Произвольный</PresentationFormat>
  <Paragraphs>716</Paragraphs>
  <Slides>96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96</vt:i4>
      </vt:variant>
    </vt:vector>
  </HeadingPairs>
  <TitlesOfParts>
    <vt:vector size="104" baseType="lpstr">
      <vt:lpstr>Arial</vt:lpstr>
      <vt:lpstr>Times New Roman</vt:lpstr>
      <vt:lpstr>Helvetica World</vt:lpstr>
      <vt:lpstr>Menlo</vt:lpstr>
      <vt:lpstr>Calibri Light</vt:lpstr>
      <vt:lpstr>Calibri</vt:lpstr>
      <vt:lpstr>Courier New</vt:lpstr>
      <vt:lpstr>Тема Office</vt:lpstr>
      <vt:lpstr> Verilog HDL. АЛУ</vt:lpstr>
      <vt:lpstr>Презентация PowerPoint</vt:lpstr>
      <vt:lpstr>План лабораторной работы</vt:lpstr>
      <vt:lpstr>Цель лабораторных работ</vt:lpstr>
      <vt:lpstr>ЛР1. Verilog HDL. АЛУ</vt:lpstr>
      <vt:lpstr>ЛР2. Регистровый файл. Память. Программируемое устройство</vt:lpstr>
      <vt:lpstr>ЛР3. Тракт данных RISC-V</vt:lpstr>
      <vt:lpstr>ЛР4. Тракт данных RISC-V.  Устройство управления</vt:lpstr>
      <vt:lpstr>ЛР5. Верификация процессора. Программирование</vt:lpstr>
      <vt:lpstr>ЛР6. Подсистема прерывания</vt:lpstr>
      <vt:lpstr>ЛР7. Ввод\вывод. Периферийные устройства</vt:lpstr>
      <vt:lpstr>ЛР8. Программирование. Индивидуальное задание</vt:lpstr>
      <vt:lpstr>План лабораторных работ</vt:lpstr>
      <vt:lpstr>Презентация PowerPoint</vt:lpstr>
      <vt:lpstr>FPGA</vt:lpstr>
      <vt:lpstr>Мультиплексор</vt:lpstr>
      <vt:lpstr>LE</vt:lpstr>
      <vt:lpstr>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Процесс компиляции</vt:lpstr>
      <vt:lpstr>Verilog HDL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Комбинационная логика</vt:lpstr>
      <vt:lpstr>Иерархия модулей в Verilog</vt:lpstr>
      <vt:lpstr>Иерархия модулей в Verilog</vt:lpstr>
      <vt:lpstr>Тернарный оператор</vt:lpstr>
      <vt:lpstr>D-триггер</vt:lpstr>
      <vt:lpstr>D-триггер, с синхронным сбросом</vt:lpstr>
      <vt:lpstr>D-триггер, с асинхронным сбросом</vt:lpstr>
      <vt:lpstr>Презентация PowerPoint</vt:lpstr>
      <vt:lpstr>CASE</vt:lpstr>
      <vt:lpstr>Неблокирующее присваивание</vt:lpstr>
      <vt:lpstr>Блокирующее присваивание</vt:lpstr>
      <vt:lpstr>План лабораторной работы</vt:lpstr>
      <vt:lpstr>План лабораторной работы</vt:lpstr>
      <vt:lpstr>Задание на отладочном стенде</vt:lpstr>
      <vt:lpstr>План лабораторной работы</vt:lpstr>
      <vt:lpstr>Сумматор</vt:lpstr>
      <vt:lpstr>Сумматор</vt:lpstr>
      <vt:lpstr>Арифметико-логическое устройство</vt:lpstr>
      <vt:lpstr>Пример АЛУ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План лабораторной работы</vt:lpstr>
      <vt:lpstr>АЛУ RISC-V</vt:lpstr>
      <vt:lpstr>План лабораторной работы</vt:lpstr>
      <vt:lpstr>Основы верификации</vt:lpstr>
      <vt:lpstr>Среда тестирования</vt:lpstr>
      <vt:lpstr>Презентация PowerPoint</vt:lpstr>
      <vt:lpstr>Презентация PowerPoint</vt:lpstr>
      <vt:lpstr>Презентация PowerPoint</vt:lpstr>
      <vt:lpstr>1) Временные диаграммы тестовых воздействий. 2) Список сигналов, выведенных в окно симуляции. 3) Список всех сигналов, описанных в testbench. 4) Командная строка modelsim, лог команд.    </vt:lpstr>
      <vt:lpstr>Презентация PowerPoint</vt:lpstr>
      <vt:lpstr>1) $display – системная функция вывода сообщений на экран. Флаг %m – указывает имя тестбечна 2) ) $error – системная функция вывода сообщения об ошибке, с указанием времени, когда была зарегистрирована ошибка  3) $realtime – функция возвращает отсчет во временных единицах, в виде вещественного числа. Точность возвращаемого значения зависит от второго параметра директивы `timescale   </vt:lpstr>
      <vt:lpstr>Презентация PowerPoint</vt:lpstr>
      <vt:lpstr>Пример исполнения функции $error</vt:lpstr>
      <vt:lpstr>Пример генерации тактового сигнала clk</vt:lpstr>
      <vt:lpstr>Как создать testbench в среде Quartus?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тестирования модуля ALU</vt:lpstr>
      <vt:lpstr>Все операции содержат oper, операнды srcA и srcB. Почему бы не упростить читабельность и работы с tb, используя task? Входные аргументы task, разделяются на input/output.   Изменяя значение поля oper и операндов, можно задать любую из поддерживаемых операций и любые операнды, над которыми будет совершаться операция.  Так же, мы можем задать вывод необходимой информации в лог, а затем в tb, обращаться к task с необходимыми входными аргументами. </vt:lpstr>
      <vt:lpstr>Пример использования task</vt:lpstr>
      <vt:lpstr>Презентация PowerPoint</vt:lpstr>
      <vt:lpstr>Требования к моделированию АЛУ</vt:lpstr>
      <vt:lpstr>План лабораторной работы</vt:lpstr>
      <vt:lpstr>Задание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Verilog HDL. АЛУ</dc:title>
  <dc:creator>Михаил Попов</dc:creator>
  <cp:lastModifiedBy>Семичастнов Константин Владиславович</cp:lastModifiedBy>
  <cp:revision>3</cp:revision>
  <dcterms:created xsi:type="dcterms:W3CDTF">2020-09-05T15:49:08Z</dcterms:created>
  <dcterms:modified xsi:type="dcterms:W3CDTF">2021-09-25T07:25:37Z</dcterms:modified>
</cp:coreProperties>
</file>